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m" ContentType="video/webm"/>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0"/>
  </p:notesMasterIdLst>
  <p:sldIdLst>
    <p:sldId id="256" r:id="rId5"/>
    <p:sldId id="306" r:id="rId6"/>
    <p:sldId id="352" r:id="rId7"/>
    <p:sldId id="353" r:id="rId8"/>
    <p:sldId id="354" r:id="rId9"/>
    <p:sldId id="355" r:id="rId10"/>
    <p:sldId id="356" r:id="rId11"/>
    <p:sldId id="360" r:id="rId12"/>
    <p:sldId id="362" r:id="rId13"/>
    <p:sldId id="327" r:id="rId14"/>
    <p:sldId id="363" r:id="rId15"/>
    <p:sldId id="345" r:id="rId16"/>
    <p:sldId id="326" r:id="rId17"/>
    <p:sldId id="328" r:id="rId18"/>
    <p:sldId id="344" r:id="rId19"/>
    <p:sldId id="329" r:id="rId20"/>
    <p:sldId id="330" r:id="rId21"/>
    <p:sldId id="333" r:id="rId22"/>
    <p:sldId id="334" r:id="rId23"/>
    <p:sldId id="343" r:id="rId24"/>
    <p:sldId id="340" r:id="rId25"/>
    <p:sldId id="335" r:id="rId26"/>
    <p:sldId id="337" r:id="rId27"/>
    <p:sldId id="338" r:id="rId28"/>
    <p:sldId id="336" r:id="rId29"/>
    <p:sldId id="339" r:id="rId30"/>
    <p:sldId id="350" r:id="rId31"/>
    <p:sldId id="341" r:id="rId32"/>
    <p:sldId id="351" r:id="rId33"/>
    <p:sldId id="342" r:id="rId34"/>
    <p:sldId id="331" r:id="rId35"/>
    <p:sldId id="346" r:id="rId36"/>
    <p:sldId id="332" r:id="rId37"/>
    <p:sldId id="349" r:id="rId38"/>
    <p:sldId id="347" r:id="rId39"/>
    <p:sldId id="348" r:id="rId40"/>
    <p:sldId id="316" r:id="rId41"/>
    <p:sldId id="318" r:id="rId42"/>
    <p:sldId id="310" r:id="rId43"/>
    <p:sldId id="317" r:id="rId44"/>
    <p:sldId id="314" r:id="rId45"/>
    <p:sldId id="313" r:id="rId46"/>
    <p:sldId id="315" r:id="rId47"/>
    <p:sldId id="319" r:id="rId48"/>
    <p:sldId id="364" r:id="rId4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49B3D0-BD55-4B09-95FA-CD63723FA163}" v="466" dt="2023-02-15T14:45:38.3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1" autoAdjust="0"/>
    <p:restoredTop sz="94660"/>
  </p:normalViewPr>
  <p:slideViewPr>
    <p:cSldViewPr snapToGrid="0">
      <p:cViewPr varScale="1">
        <p:scale>
          <a:sx n="68" d="100"/>
          <a:sy n="68" d="100"/>
        </p:scale>
        <p:origin x="81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 Nienhuis" userId="2c6c04f1-77c7-44b5-a463-93386779ab63" providerId="ADAL" clId="{4749B3D0-BD55-4B09-95FA-CD63723FA163}"/>
    <pc:docChg chg="undo custSel addSld delSld modSld">
      <pc:chgData name="Ben Nienhuis" userId="2c6c04f1-77c7-44b5-a463-93386779ab63" providerId="ADAL" clId="{4749B3D0-BD55-4B09-95FA-CD63723FA163}" dt="2023-02-15T14:45:44.079" v="1000" actId="1076"/>
      <pc:docMkLst>
        <pc:docMk/>
      </pc:docMkLst>
      <pc:sldChg chg="modSp del mod">
        <pc:chgData name="Ben Nienhuis" userId="2c6c04f1-77c7-44b5-a463-93386779ab63" providerId="ADAL" clId="{4749B3D0-BD55-4B09-95FA-CD63723FA163}" dt="2023-02-15T13:54:42.063" v="48" actId="47"/>
        <pc:sldMkLst>
          <pc:docMk/>
          <pc:sldMk cId="3795596014" sldId="258"/>
        </pc:sldMkLst>
        <pc:spChg chg="mod">
          <ac:chgData name="Ben Nienhuis" userId="2c6c04f1-77c7-44b5-a463-93386779ab63" providerId="ADAL" clId="{4749B3D0-BD55-4B09-95FA-CD63723FA163}" dt="2023-02-15T13:44:26.521" v="10"/>
          <ac:spMkLst>
            <pc:docMk/>
            <pc:sldMk cId="3795596014" sldId="258"/>
            <ac:spMk id="3" creationId="{00000000-0000-0000-0000-000000000000}"/>
          </ac:spMkLst>
        </pc:spChg>
      </pc:sldChg>
      <pc:sldChg chg="modSp mod">
        <pc:chgData name="Ben Nienhuis" userId="2c6c04f1-77c7-44b5-a463-93386779ab63" providerId="ADAL" clId="{4749B3D0-BD55-4B09-95FA-CD63723FA163}" dt="2023-02-15T13:44:04.575" v="8" actId="6549"/>
        <pc:sldMkLst>
          <pc:docMk/>
          <pc:sldMk cId="3476313746" sldId="306"/>
        </pc:sldMkLst>
        <pc:spChg chg="mod">
          <ac:chgData name="Ben Nienhuis" userId="2c6c04f1-77c7-44b5-a463-93386779ab63" providerId="ADAL" clId="{4749B3D0-BD55-4B09-95FA-CD63723FA163}" dt="2023-02-15T13:44:04.575" v="8" actId="6549"/>
          <ac:spMkLst>
            <pc:docMk/>
            <pc:sldMk cId="3476313746" sldId="306"/>
            <ac:spMk id="4" creationId="{B7FBE979-D635-4050-AF8D-3152E81EF70A}"/>
          </ac:spMkLst>
        </pc:spChg>
      </pc:sldChg>
      <pc:sldChg chg="modSp add">
        <pc:chgData name="Ben Nienhuis" userId="2c6c04f1-77c7-44b5-a463-93386779ab63" providerId="ADAL" clId="{4749B3D0-BD55-4B09-95FA-CD63723FA163}" dt="2023-02-15T13:53:32.027" v="47"/>
        <pc:sldMkLst>
          <pc:docMk/>
          <pc:sldMk cId="347267565" sldId="310"/>
        </pc:sldMkLst>
        <pc:spChg chg="mod">
          <ac:chgData name="Ben Nienhuis" userId="2c6c04f1-77c7-44b5-a463-93386779ab63" providerId="ADAL" clId="{4749B3D0-BD55-4B09-95FA-CD63723FA163}" dt="2023-02-15T13:53:32.027" v="47"/>
          <ac:spMkLst>
            <pc:docMk/>
            <pc:sldMk cId="347267565" sldId="310"/>
            <ac:spMk id="3" creationId="{45CC94D1-6CCC-4AFC-BA8F-77020C1A30F0}"/>
          </ac:spMkLst>
        </pc:spChg>
      </pc:sldChg>
      <pc:sldChg chg="modSp add">
        <pc:chgData name="Ben Nienhuis" userId="2c6c04f1-77c7-44b5-a463-93386779ab63" providerId="ADAL" clId="{4749B3D0-BD55-4B09-95FA-CD63723FA163}" dt="2023-02-15T13:53:32.027" v="47"/>
        <pc:sldMkLst>
          <pc:docMk/>
          <pc:sldMk cId="3015173320" sldId="313"/>
        </pc:sldMkLst>
        <pc:spChg chg="mod">
          <ac:chgData name="Ben Nienhuis" userId="2c6c04f1-77c7-44b5-a463-93386779ab63" providerId="ADAL" clId="{4749B3D0-BD55-4B09-95FA-CD63723FA163}" dt="2023-02-15T13:53:32.027" v="47"/>
          <ac:spMkLst>
            <pc:docMk/>
            <pc:sldMk cId="3015173320" sldId="313"/>
            <ac:spMk id="3" creationId="{45CC94D1-6CCC-4AFC-BA8F-77020C1A30F0}"/>
          </ac:spMkLst>
        </pc:spChg>
      </pc:sldChg>
      <pc:sldChg chg="del">
        <pc:chgData name="Ben Nienhuis" userId="2c6c04f1-77c7-44b5-a463-93386779ab63" providerId="ADAL" clId="{4749B3D0-BD55-4B09-95FA-CD63723FA163}" dt="2023-02-15T13:44:32.413" v="11" actId="47"/>
        <pc:sldMkLst>
          <pc:docMk/>
          <pc:sldMk cId="3902424866" sldId="313"/>
        </pc:sldMkLst>
      </pc:sldChg>
      <pc:sldChg chg="del">
        <pc:chgData name="Ben Nienhuis" userId="2c6c04f1-77c7-44b5-a463-93386779ab63" providerId="ADAL" clId="{4749B3D0-BD55-4B09-95FA-CD63723FA163}" dt="2023-02-15T13:44:32.632" v="12" actId="47"/>
        <pc:sldMkLst>
          <pc:docMk/>
          <pc:sldMk cId="1601709428" sldId="314"/>
        </pc:sldMkLst>
      </pc:sldChg>
      <pc:sldChg chg="modSp add">
        <pc:chgData name="Ben Nienhuis" userId="2c6c04f1-77c7-44b5-a463-93386779ab63" providerId="ADAL" clId="{4749B3D0-BD55-4B09-95FA-CD63723FA163}" dt="2023-02-15T13:53:32.027" v="47"/>
        <pc:sldMkLst>
          <pc:docMk/>
          <pc:sldMk cId="3926058966" sldId="314"/>
        </pc:sldMkLst>
        <pc:spChg chg="mod">
          <ac:chgData name="Ben Nienhuis" userId="2c6c04f1-77c7-44b5-a463-93386779ab63" providerId="ADAL" clId="{4749B3D0-BD55-4B09-95FA-CD63723FA163}" dt="2023-02-15T13:53:32.027" v="47"/>
          <ac:spMkLst>
            <pc:docMk/>
            <pc:sldMk cId="3926058966" sldId="314"/>
            <ac:spMk id="3" creationId="{45CC94D1-6CCC-4AFC-BA8F-77020C1A30F0}"/>
          </ac:spMkLst>
        </pc:spChg>
      </pc:sldChg>
      <pc:sldChg chg="modSp add">
        <pc:chgData name="Ben Nienhuis" userId="2c6c04f1-77c7-44b5-a463-93386779ab63" providerId="ADAL" clId="{4749B3D0-BD55-4B09-95FA-CD63723FA163}" dt="2023-02-15T13:53:32.027" v="47"/>
        <pc:sldMkLst>
          <pc:docMk/>
          <pc:sldMk cId="3869188414" sldId="315"/>
        </pc:sldMkLst>
        <pc:spChg chg="mod">
          <ac:chgData name="Ben Nienhuis" userId="2c6c04f1-77c7-44b5-a463-93386779ab63" providerId="ADAL" clId="{4749B3D0-BD55-4B09-95FA-CD63723FA163}" dt="2023-02-15T13:53:32.027" v="47"/>
          <ac:spMkLst>
            <pc:docMk/>
            <pc:sldMk cId="3869188414" sldId="315"/>
            <ac:spMk id="3" creationId="{45CC94D1-6CCC-4AFC-BA8F-77020C1A30F0}"/>
          </ac:spMkLst>
        </pc:spChg>
      </pc:sldChg>
      <pc:sldChg chg="del">
        <pc:chgData name="Ben Nienhuis" userId="2c6c04f1-77c7-44b5-a463-93386779ab63" providerId="ADAL" clId="{4749B3D0-BD55-4B09-95FA-CD63723FA163}" dt="2023-02-15T13:44:33.631" v="17" actId="47"/>
        <pc:sldMkLst>
          <pc:docMk/>
          <pc:sldMk cId="4112756356" sldId="315"/>
        </pc:sldMkLst>
      </pc:sldChg>
      <pc:sldChg chg="modSp add">
        <pc:chgData name="Ben Nienhuis" userId="2c6c04f1-77c7-44b5-a463-93386779ab63" providerId="ADAL" clId="{4749B3D0-BD55-4B09-95FA-CD63723FA163}" dt="2023-02-15T13:53:32.027" v="47"/>
        <pc:sldMkLst>
          <pc:docMk/>
          <pc:sldMk cId="836136394" sldId="316"/>
        </pc:sldMkLst>
        <pc:spChg chg="mod">
          <ac:chgData name="Ben Nienhuis" userId="2c6c04f1-77c7-44b5-a463-93386779ab63" providerId="ADAL" clId="{4749B3D0-BD55-4B09-95FA-CD63723FA163}" dt="2023-02-15T13:53:32.027" v="47"/>
          <ac:spMkLst>
            <pc:docMk/>
            <pc:sldMk cId="836136394" sldId="316"/>
            <ac:spMk id="3" creationId="{45CC94D1-6CCC-4AFC-BA8F-77020C1A30F0}"/>
          </ac:spMkLst>
        </pc:spChg>
      </pc:sldChg>
      <pc:sldChg chg="del">
        <pc:chgData name="Ben Nienhuis" userId="2c6c04f1-77c7-44b5-a463-93386779ab63" providerId="ADAL" clId="{4749B3D0-BD55-4B09-95FA-CD63723FA163}" dt="2023-02-15T13:44:32.862" v="13" actId="47"/>
        <pc:sldMkLst>
          <pc:docMk/>
          <pc:sldMk cId="3244780655" sldId="316"/>
        </pc:sldMkLst>
      </pc:sldChg>
      <pc:sldChg chg="del">
        <pc:chgData name="Ben Nienhuis" userId="2c6c04f1-77c7-44b5-a463-93386779ab63" providerId="ADAL" clId="{4749B3D0-BD55-4B09-95FA-CD63723FA163}" dt="2023-02-15T13:44:33.055" v="14" actId="47"/>
        <pc:sldMkLst>
          <pc:docMk/>
          <pc:sldMk cId="1233498129" sldId="317"/>
        </pc:sldMkLst>
      </pc:sldChg>
      <pc:sldChg chg="modSp add">
        <pc:chgData name="Ben Nienhuis" userId="2c6c04f1-77c7-44b5-a463-93386779ab63" providerId="ADAL" clId="{4749B3D0-BD55-4B09-95FA-CD63723FA163}" dt="2023-02-15T13:53:32.027" v="47"/>
        <pc:sldMkLst>
          <pc:docMk/>
          <pc:sldMk cId="1430412900" sldId="317"/>
        </pc:sldMkLst>
        <pc:spChg chg="mod">
          <ac:chgData name="Ben Nienhuis" userId="2c6c04f1-77c7-44b5-a463-93386779ab63" providerId="ADAL" clId="{4749B3D0-BD55-4B09-95FA-CD63723FA163}" dt="2023-02-15T13:53:32.027" v="47"/>
          <ac:spMkLst>
            <pc:docMk/>
            <pc:sldMk cId="1430412900" sldId="317"/>
            <ac:spMk id="3" creationId="{45CC94D1-6CCC-4AFC-BA8F-77020C1A30F0}"/>
          </ac:spMkLst>
        </pc:spChg>
      </pc:sldChg>
      <pc:sldChg chg="del">
        <pc:chgData name="Ben Nienhuis" userId="2c6c04f1-77c7-44b5-a463-93386779ab63" providerId="ADAL" clId="{4749B3D0-BD55-4B09-95FA-CD63723FA163}" dt="2023-02-15T13:44:33.283" v="15" actId="47"/>
        <pc:sldMkLst>
          <pc:docMk/>
          <pc:sldMk cId="2907949308" sldId="318"/>
        </pc:sldMkLst>
      </pc:sldChg>
      <pc:sldChg chg="modSp add">
        <pc:chgData name="Ben Nienhuis" userId="2c6c04f1-77c7-44b5-a463-93386779ab63" providerId="ADAL" clId="{4749B3D0-BD55-4B09-95FA-CD63723FA163}" dt="2023-02-15T13:53:32.027" v="47"/>
        <pc:sldMkLst>
          <pc:docMk/>
          <pc:sldMk cId="3572302253" sldId="318"/>
        </pc:sldMkLst>
        <pc:spChg chg="mod">
          <ac:chgData name="Ben Nienhuis" userId="2c6c04f1-77c7-44b5-a463-93386779ab63" providerId="ADAL" clId="{4749B3D0-BD55-4B09-95FA-CD63723FA163}" dt="2023-02-15T13:53:32.027" v="47"/>
          <ac:spMkLst>
            <pc:docMk/>
            <pc:sldMk cId="3572302253" sldId="318"/>
            <ac:spMk id="3" creationId="{45CC94D1-6CCC-4AFC-BA8F-77020C1A30F0}"/>
          </ac:spMkLst>
        </pc:spChg>
      </pc:sldChg>
      <pc:sldChg chg="del">
        <pc:chgData name="Ben Nienhuis" userId="2c6c04f1-77c7-44b5-a463-93386779ab63" providerId="ADAL" clId="{4749B3D0-BD55-4B09-95FA-CD63723FA163}" dt="2023-02-15T13:44:33.449" v="16" actId="47"/>
        <pc:sldMkLst>
          <pc:docMk/>
          <pc:sldMk cId="10856526" sldId="319"/>
        </pc:sldMkLst>
      </pc:sldChg>
      <pc:sldChg chg="modSp add">
        <pc:chgData name="Ben Nienhuis" userId="2c6c04f1-77c7-44b5-a463-93386779ab63" providerId="ADAL" clId="{4749B3D0-BD55-4B09-95FA-CD63723FA163}" dt="2023-02-15T13:53:32.027" v="47"/>
        <pc:sldMkLst>
          <pc:docMk/>
          <pc:sldMk cId="4278612208" sldId="319"/>
        </pc:sldMkLst>
        <pc:spChg chg="mod">
          <ac:chgData name="Ben Nienhuis" userId="2c6c04f1-77c7-44b5-a463-93386779ab63" providerId="ADAL" clId="{4749B3D0-BD55-4B09-95FA-CD63723FA163}" dt="2023-02-15T13:53:32.027" v="47"/>
          <ac:spMkLst>
            <pc:docMk/>
            <pc:sldMk cId="4278612208" sldId="319"/>
            <ac:spMk id="3" creationId="{45CC94D1-6CCC-4AFC-BA8F-77020C1A30F0}"/>
          </ac:spMkLst>
        </pc:spChg>
      </pc:sldChg>
      <pc:sldChg chg="del">
        <pc:chgData name="Ben Nienhuis" userId="2c6c04f1-77c7-44b5-a463-93386779ab63" providerId="ADAL" clId="{4749B3D0-BD55-4B09-95FA-CD63723FA163}" dt="2023-02-15T13:44:35.771" v="23" actId="47"/>
        <pc:sldMkLst>
          <pc:docMk/>
          <pc:sldMk cId="171998082" sldId="320"/>
        </pc:sldMkLst>
      </pc:sldChg>
      <pc:sldChg chg="del">
        <pc:chgData name="Ben Nienhuis" userId="2c6c04f1-77c7-44b5-a463-93386779ab63" providerId="ADAL" clId="{4749B3D0-BD55-4B09-95FA-CD63723FA163}" dt="2023-02-15T13:44:35.547" v="22" actId="47"/>
        <pc:sldMkLst>
          <pc:docMk/>
          <pc:sldMk cId="903601077" sldId="321"/>
        </pc:sldMkLst>
      </pc:sldChg>
      <pc:sldChg chg="del">
        <pc:chgData name="Ben Nienhuis" userId="2c6c04f1-77c7-44b5-a463-93386779ab63" providerId="ADAL" clId="{4749B3D0-BD55-4B09-95FA-CD63723FA163}" dt="2023-02-15T13:44:35.958" v="24" actId="47"/>
        <pc:sldMkLst>
          <pc:docMk/>
          <pc:sldMk cId="1774825263" sldId="322"/>
        </pc:sldMkLst>
      </pc:sldChg>
      <pc:sldChg chg="del">
        <pc:chgData name="Ben Nienhuis" userId="2c6c04f1-77c7-44b5-a463-93386779ab63" providerId="ADAL" clId="{4749B3D0-BD55-4B09-95FA-CD63723FA163}" dt="2023-02-15T13:44:36.679" v="26" actId="47"/>
        <pc:sldMkLst>
          <pc:docMk/>
          <pc:sldMk cId="1115652429" sldId="323"/>
        </pc:sldMkLst>
      </pc:sldChg>
      <pc:sldChg chg="del">
        <pc:chgData name="Ben Nienhuis" userId="2c6c04f1-77c7-44b5-a463-93386779ab63" providerId="ADAL" clId="{4749B3D0-BD55-4B09-95FA-CD63723FA163}" dt="2023-02-15T13:44:37.140" v="27" actId="47"/>
        <pc:sldMkLst>
          <pc:docMk/>
          <pc:sldMk cId="2311153648" sldId="324"/>
        </pc:sldMkLst>
      </pc:sldChg>
      <pc:sldChg chg="del">
        <pc:chgData name="Ben Nienhuis" userId="2c6c04f1-77c7-44b5-a463-93386779ab63" providerId="ADAL" clId="{4749B3D0-BD55-4B09-95FA-CD63723FA163}" dt="2023-02-15T13:44:37.652" v="28" actId="47"/>
        <pc:sldMkLst>
          <pc:docMk/>
          <pc:sldMk cId="793398278" sldId="325"/>
        </pc:sldMkLst>
      </pc:sldChg>
      <pc:sldChg chg="modSp mod">
        <pc:chgData name="Ben Nienhuis" userId="2c6c04f1-77c7-44b5-a463-93386779ab63" providerId="ADAL" clId="{4749B3D0-BD55-4B09-95FA-CD63723FA163}" dt="2023-02-15T14:37:14.957" v="813" actId="1076"/>
        <pc:sldMkLst>
          <pc:docMk/>
          <pc:sldMk cId="3257807346" sldId="326"/>
        </pc:sldMkLst>
        <pc:spChg chg="mod">
          <ac:chgData name="Ben Nienhuis" userId="2c6c04f1-77c7-44b5-a463-93386779ab63" providerId="ADAL" clId="{4749B3D0-BD55-4B09-95FA-CD63723FA163}" dt="2023-02-15T13:48:55.449" v="45"/>
          <ac:spMkLst>
            <pc:docMk/>
            <pc:sldMk cId="3257807346" sldId="326"/>
            <ac:spMk id="3" creationId="{45CC94D1-6CCC-4AFC-BA8F-77020C1A30F0}"/>
          </ac:spMkLst>
        </pc:spChg>
        <pc:picChg chg="mod">
          <ac:chgData name="Ben Nienhuis" userId="2c6c04f1-77c7-44b5-a463-93386779ab63" providerId="ADAL" clId="{4749B3D0-BD55-4B09-95FA-CD63723FA163}" dt="2023-02-15T14:37:14.957" v="813" actId="1076"/>
          <ac:picMkLst>
            <pc:docMk/>
            <pc:sldMk cId="3257807346" sldId="326"/>
            <ac:picMk id="9" creationId="{9F325B5D-9446-4FD7-B4CF-937A31DA91FA}"/>
          </ac:picMkLst>
        </pc:picChg>
      </pc:sldChg>
      <pc:sldChg chg="del">
        <pc:chgData name="Ben Nienhuis" userId="2c6c04f1-77c7-44b5-a463-93386779ab63" providerId="ADAL" clId="{4749B3D0-BD55-4B09-95FA-CD63723FA163}" dt="2023-02-15T13:44:38.157" v="29" actId="47"/>
        <pc:sldMkLst>
          <pc:docMk/>
          <pc:sldMk cId="3927922703" sldId="326"/>
        </pc:sldMkLst>
      </pc:sldChg>
      <pc:sldChg chg="modSp mod">
        <pc:chgData name="Ben Nienhuis" userId="2c6c04f1-77c7-44b5-a463-93386779ab63" providerId="ADAL" clId="{4749B3D0-BD55-4B09-95FA-CD63723FA163}" dt="2023-02-15T14:32:46.633" v="483" actId="1076"/>
        <pc:sldMkLst>
          <pc:docMk/>
          <pc:sldMk cId="1076177858" sldId="327"/>
        </pc:sldMkLst>
        <pc:spChg chg="mod">
          <ac:chgData name="Ben Nienhuis" userId="2c6c04f1-77c7-44b5-a463-93386779ab63" providerId="ADAL" clId="{4749B3D0-BD55-4B09-95FA-CD63723FA163}" dt="2023-02-15T13:48:55.449" v="45"/>
          <ac:spMkLst>
            <pc:docMk/>
            <pc:sldMk cId="1076177858" sldId="327"/>
            <ac:spMk id="3" creationId="{45CC94D1-6CCC-4AFC-BA8F-77020C1A30F0}"/>
          </ac:spMkLst>
        </pc:spChg>
        <pc:picChg chg="mod">
          <ac:chgData name="Ben Nienhuis" userId="2c6c04f1-77c7-44b5-a463-93386779ab63" providerId="ADAL" clId="{4749B3D0-BD55-4B09-95FA-CD63723FA163}" dt="2023-02-15T14:32:46.633" v="483" actId="1076"/>
          <ac:picMkLst>
            <pc:docMk/>
            <pc:sldMk cId="1076177858" sldId="327"/>
            <ac:picMk id="11" creationId="{A564AE97-767E-4DC3-B1C5-7AD638016CB8}"/>
          </ac:picMkLst>
        </pc:picChg>
      </pc:sldChg>
      <pc:sldChg chg="modSp">
        <pc:chgData name="Ben Nienhuis" userId="2c6c04f1-77c7-44b5-a463-93386779ab63" providerId="ADAL" clId="{4749B3D0-BD55-4B09-95FA-CD63723FA163}" dt="2023-02-15T13:48:55.449" v="45"/>
        <pc:sldMkLst>
          <pc:docMk/>
          <pc:sldMk cId="2293541937" sldId="328"/>
        </pc:sldMkLst>
        <pc:spChg chg="mod">
          <ac:chgData name="Ben Nienhuis" userId="2c6c04f1-77c7-44b5-a463-93386779ab63" providerId="ADAL" clId="{4749B3D0-BD55-4B09-95FA-CD63723FA163}" dt="2023-02-15T13:48:55.449" v="45"/>
          <ac:spMkLst>
            <pc:docMk/>
            <pc:sldMk cId="2293541937" sldId="328"/>
            <ac:spMk id="3" creationId="{45CC94D1-6CCC-4AFC-BA8F-77020C1A30F0}"/>
          </ac:spMkLst>
        </pc:spChg>
      </pc:sldChg>
      <pc:sldChg chg="modSp">
        <pc:chgData name="Ben Nienhuis" userId="2c6c04f1-77c7-44b5-a463-93386779ab63" providerId="ADAL" clId="{4749B3D0-BD55-4B09-95FA-CD63723FA163}" dt="2023-02-15T13:48:55.449" v="45"/>
        <pc:sldMkLst>
          <pc:docMk/>
          <pc:sldMk cId="1720341001" sldId="329"/>
        </pc:sldMkLst>
        <pc:spChg chg="mod">
          <ac:chgData name="Ben Nienhuis" userId="2c6c04f1-77c7-44b5-a463-93386779ab63" providerId="ADAL" clId="{4749B3D0-BD55-4B09-95FA-CD63723FA163}" dt="2023-02-15T13:48:55.449" v="45"/>
          <ac:spMkLst>
            <pc:docMk/>
            <pc:sldMk cId="1720341001" sldId="329"/>
            <ac:spMk id="3" creationId="{45CC94D1-6CCC-4AFC-BA8F-77020C1A30F0}"/>
          </ac:spMkLst>
        </pc:spChg>
      </pc:sldChg>
      <pc:sldChg chg="del">
        <pc:chgData name="Ben Nienhuis" userId="2c6c04f1-77c7-44b5-a463-93386779ab63" providerId="ADAL" clId="{4749B3D0-BD55-4B09-95FA-CD63723FA163}" dt="2023-02-15T13:44:38.860" v="30" actId="47"/>
        <pc:sldMkLst>
          <pc:docMk/>
          <pc:sldMk cId="2428879142" sldId="330"/>
        </pc:sldMkLst>
      </pc:sldChg>
      <pc:sldChg chg="modSp mod modAnim">
        <pc:chgData name="Ben Nienhuis" userId="2c6c04f1-77c7-44b5-a463-93386779ab63" providerId="ADAL" clId="{4749B3D0-BD55-4B09-95FA-CD63723FA163}" dt="2023-02-15T14:39:47.496" v="943" actId="20577"/>
        <pc:sldMkLst>
          <pc:docMk/>
          <pc:sldMk cId="3440401374" sldId="330"/>
        </pc:sldMkLst>
        <pc:spChg chg="mod">
          <ac:chgData name="Ben Nienhuis" userId="2c6c04f1-77c7-44b5-a463-93386779ab63" providerId="ADAL" clId="{4749B3D0-BD55-4B09-95FA-CD63723FA163}" dt="2023-02-15T13:48:55.449" v="45"/>
          <ac:spMkLst>
            <pc:docMk/>
            <pc:sldMk cId="3440401374" sldId="330"/>
            <ac:spMk id="3" creationId="{45CC94D1-6CCC-4AFC-BA8F-77020C1A30F0}"/>
          </ac:spMkLst>
        </pc:spChg>
        <pc:spChg chg="mod">
          <ac:chgData name="Ben Nienhuis" userId="2c6c04f1-77c7-44b5-a463-93386779ab63" providerId="ADAL" clId="{4749B3D0-BD55-4B09-95FA-CD63723FA163}" dt="2023-02-15T14:39:47.496" v="943" actId="20577"/>
          <ac:spMkLst>
            <pc:docMk/>
            <pc:sldMk cId="3440401374" sldId="330"/>
            <ac:spMk id="6" creationId="{09A1A33A-9E88-4FDA-9137-B4749F2CF42E}"/>
          </ac:spMkLst>
        </pc:spChg>
      </pc:sldChg>
      <pc:sldChg chg="del">
        <pc:chgData name="Ben Nienhuis" userId="2c6c04f1-77c7-44b5-a463-93386779ab63" providerId="ADAL" clId="{4749B3D0-BD55-4B09-95FA-CD63723FA163}" dt="2023-02-15T13:44:39.075" v="31" actId="47"/>
        <pc:sldMkLst>
          <pc:docMk/>
          <pc:sldMk cId="591814017" sldId="331"/>
        </pc:sldMkLst>
      </pc:sldChg>
      <pc:sldChg chg="modSp">
        <pc:chgData name="Ben Nienhuis" userId="2c6c04f1-77c7-44b5-a463-93386779ab63" providerId="ADAL" clId="{4749B3D0-BD55-4B09-95FA-CD63723FA163}" dt="2023-02-15T13:48:55.449" v="45"/>
        <pc:sldMkLst>
          <pc:docMk/>
          <pc:sldMk cId="1269243758" sldId="331"/>
        </pc:sldMkLst>
        <pc:spChg chg="mod">
          <ac:chgData name="Ben Nienhuis" userId="2c6c04f1-77c7-44b5-a463-93386779ab63" providerId="ADAL" clId="{4749B3D0-BD55-4B09-95FA-CD63723FA163}" dt="2023-02-15T13:48:55.449" v="45"/>
          <ac:spMkLst>
            <pc:docMk/>
            <pc:sldMk cId="1269243758" sldId="331"/>
            <ac:spMk id="3" creationId="{45CC94D1-6CCC-4AFC-BA8F-77020C1A30F0}"/>
          </ac:spMkLst>
        </pc:spChg>
      </pc:sldChg>
      <pc:sldChg chg="modSp">
        <pc:chgData name="Ben Nienhuis" userId="2c6c04f1-77c7-44b5-a463-93386779ab63" providerId="ADAL" clId="{4749B3D0-BD55-4B09-95FA-CD63723FA163}" dt="2023-02-15T13:48:55.449" v="45"/>
        <pc:sldMkLst>
          <pc:docMk/>
          <pc:sldMk cId="969720813" sldId="332"/>
        </pc:sldMkLst>
        <pc:spChg chg="mod">
          <ac:chgData name="Ben Nienhuis" userId="2c6c04f1-77c7-44b5-a463-93386779ab63" providerId="ADAL" clId="{4749B3D0-BD55-4B09-95FA-CD63723FA163}" dt="2023-02-15T13:48:55.449" v="45"/>
          <ac:spMkLst>
            <pc:docMk/>
            <pc:sldMk cId="969720813" sldId="332"/>
            <ac:spMk id="3" creationId="{45CC94D1-6CCC-4AFC-BA8F-77020C1A30F0}"/>
          </ac:spMkLst>
        </pc:spChg>
      </pc:sldChg>
      <pc:sldChg chg="del">
        <pc:chgData name="Ben Nienhuis" userId="2c6c04f1-77c7-44b5-a463-93386779ab63" providerId="ADAL" clId="{4749B3D0-BD55-4B09-95FA-CD63723FA163}" dt="2023-02-15T13:44:39.313" v="32" actId="47"/>
        <pc:sldMkLst>
          <pc:docMk/>
          <pc:sldMk cId="1448595591" sldId="332"/>
        </pc:sldMkLst>
      </pc:sldChg>
      <pc:sldChg chg="del">
        <pc:chgData name="Ben Nienhuis" userId="2c6c04f1-77c7-44b5-a463-93386779ab63" providerId="ADAL" clId="{4749B3D0-BD55-4B09-95FA-CD63723FA163}" dt="2023-02-15T13:44:33.819" v="18" actId="47"/>
        <pc:sldMkLst>
          <pc:docMk/>
          <pc:sldMk cId="1658417237" sldId="333"/>
        </pc:sldMkLst>
      </pc:sldChg>
      <pc:sldChg chg="modSp">
        <pc:chgData name="Ben Nienhuis" userId="2c6c04f1-77c7-44b5-a463-93386779ab63" providerId="ADAL" clId="{4749B3D0-BD55-4B09-95FA-CD63723FA163}" dt="2023-02-15T13:48:55.449" v="45"/>
        <pc:sldMkLst>
          <pc:docMk/>
          <pc:sldMk cId="3314682212" sldId="333"/>
        </pc:sldMkLst>
        <pc:spChg chg="mod">
          <ac:chgData name="Ben Nienhuis" userId="2c6c04f1-77c7-44b5-a463-93386779ab63" providerId="ADAL" clId="{4749B3D0-BD55-4B09-95FA-CD63723FA163}" dt="2023-02-15T13:48:55.449" v="45"/>
          <ac:spMkLst>
            <pc:docMk/>
            <pc:sldMk cId="3314682212" sldId="333"/>
            <ac:spMk id="3" creationId="{45CC94D1-6CCC-4AFC-BA8F-77020C1A30F0}"/>
          </ac:spMkLst>
        </pc:spChg>
      </pc:sldChg>
      <pc:sldChg chg="modSp">
        <pc:chgData name="Ben Nienhuis" userId="2c6c04f1-77c7-44b5-a463-93386779ab63" providerId="ADAL" clId="{4749B3D0-BD55-4B09-95FA-CD63723FA163}" dt="2023-02-15T13:48:55.449" v="45"/>
        <pc:sldMkLst>
          <pc:docMk/>
          <pc:sldMk cId="1735202321" sldId="334"/>
        </pc:sldMkLst>
        <pc:spChg chg="mod">
          <ac:chgData name="Ben Nienhuis" userId="2c6c04f1-77c7-44b5-a463-93386779ab63" providerId="ADAL" clId="{4749B3D0-BD55-4B09-95FA-CD63723FA163}" dt="2023-02-15T13:48:55.449" v="45"/>
          <ac:spMkLst>
            <pc:docMk/>
            <pc:sldMk cId="1735202321" sldId="334"/>
            <ac:spMk id="3" creationId="{45CC94D1-6CCC-4AFC-BA8F-77020C1A30F0}"/>
          </ac:spMkLst>
        </pc:spChg>
      </pc:sldChg>
      <pc:sldChg chg="del">
        <pc:chgData name="Ben Nienhuis" userId="2c6c04f1-77c7-44b5-a463-93386779ab63" providerId="ADAL" clId="{4749B3D0-BD55-4B09-95FA-CD63723FA163}" dt="2023-02-15T13:44:34.219" v="20" actId="47"/>
        <pc:sldMkLst>
          <pc:docMk/>
          <pc:sldMk cId="2771444688" sldId="334"/>
        </pc:sldMkLst>
      </pc:sldChg>
      <pc:sldChg chg="del">
        <pc:chgData name="Ben Nienhuis" userId="2c6c04f1-77c7-44b5-a463-93386779ab63" providerId="ADAL" clId="{4749B3D0-BD55-4B09-95FA-CD63723FA163}" dt="2023-02-15T13:44:36.168" v="25" actId="47"/>
        <pc:sldMkLst>
          <pc:docMk/>
          <pc:sldMk cId="507786951" sldId="335"/>
        </pc:sldMkLst>
      </pc:sldChg>
      <pc:sldChg chg="modSp">
        <pc:chgData name="Ben Nienhuis" userId="2c6c04f1-77c7-44b5-a463-93386779ab63" providerId="ADAL" clId="{4749B3D0-BD55-4B09-95FA-CD63723FA163}" dt="2023-02-15T13:48:55.449" v="45"/>
        <pc:sldMkLst>
          <pc:docMk/>
          <pc:sldMk cId="1790090337" sldId="335"/>
        </pc:sldMkLst>
        <pc:spChg chg="mod">
          <ac:chgData name="Ben Nienhuis" userId="2c6c04f1-77c7-44b5-a463-93386779ab63" providerId="ADAL" clId="{4749B3D0-BD55-4B09-95FA-CD63723FA163}" dt="2023-02-15T13:48:55.449" v="45"/>
          <ac:spMkLst>
            <pc:docMk/>
            <pc:sldMk cId="1790090337" sldId="335"/>
            <ac:spMk id="3" creationId="{45CC94D1-6CCC-4AFC-BA8F-77020C1A30F0}"/>
          </ac:spMkLst>
        </pc:spChg>
      </pc:sldChg>
      <pc:sldChg chg="modSp mod">
        <pc:chgData name="Ben Nienhuis" userId="2c6c04f1-77c7-44b5-a463-93386779ab63" providerId="ADAL" clId="{4749B3D0-BD55-4B09-95FA-CD63723FA163}" dt="2023-02-15T14:40:43.777" v="945" actId="6549"/>
        <pc:sldMkLst>
          <pc:docMk/>
          <pc:sldMk cId="342644558" sldId="336"/>
        </pc:sldMkLst>
        <pc:spChg chg="mod">
          <ac:chgData name="Ben Nienhuis" userId="2c6c04f1-77c7-44b5-a463-93386779ab63" providerId="ADAL" clId="{4749B3D0-BD55-4B09-95FA-CD63723FA163}" dt="2023-02-15T13:48:55.449" v="45"/>
          <ac:spMkLst>
            <pc:docMk/>
            <pc:sldMk cId="342644558" sldId="336"/>
            <ac:spMk id="3" creationId="{45CC94D1-6CCC-4AFC-BA8F-77020C1A30F0}"/>
          </ac:spMkLst>
        </pc:spChg>
        <pc:spChg chg="mod">
          <ac:chgData name="Ben Nienhuis" userId="2c6c04f1-77c7-44b5-a463-93386779ab63" providerId="ADAL" clId="{4749B3D0-BD55-4B09-95FA-CD63723FA163}" dt="2023-02-15T14:40:43.777" v="945" actId="6549"/>
          <ac:spMkLst>
            <pc:docMk/>
            <pc:sldMk cId="342644558" sldId="336"/>
            <ac:spMk id="4" creationId="{A13A8D46-B59F-4E8F-BE96-FA425F73BEB2}"/>
          </ac:spMkLst>
        </pc:spChg>
      </pc:sldChg>
      <pc:sldChg chg="del">
        <pc:chgData name="Ben Nienhuis" userId="2c6c04f1-77c7-44b5-a463-93386779ab63" providerId="ADAL" clId="{4749B3D0-BD55-4B09-95FA-CD63723FA163}" dt="2023-02-15T13:44:34.016" v="19" actId="47"/>
        <pc:sldMkLst>
          <pc:docMk/>
          <pc:sldMk cId="2252539805" sldId="336"/>
        </pc:sldMkLst>
      </pc:sldChg>
      <pc:sldChg chg="modSp">
        <pc:chgData name="Ben Nienhuis" userId="2c6c04f1-77c7-44b5-a463-93386779ab63" providerId="ADAL" clId="{4749B3D0-BD55-4B09-95FA-CD63723FA163}" dt="2023-02-15T13:48:55.449" v="45"/>
        <pc:sldMkLst>
          <pc:docMk/>
          <pc:sldMk cId="3142733100" sldId="337"/>
        </pc:sldMkLst>
        <pc:spChg chg="mod">
          <ac:chgData name="Ben Nienhuis" userId="2c6c04f1-77c7-44b5-a463-93386779ab63" providerId="ADAL" clId="{4749B3D0-BD55-4B09-95FA-CD63723FA163}" dt="2023-02-15T13:48:55.449" v="45"/>
          <ac:spMkLst>
            <pc:docMk/>
            <pc:sldMk cId="3142733100" sldId="337"/>
            <ac:spMk id="3" creationId="{45CC94D1-6CCC-4AFC-BA8F-77020C1A30F0}"/>
          </ac:spMkLst>
        </pc:spChg>
      </pc:sldChg>
      <pc:sldChg chg="modSp">
        <pc:chgData name="Ben Nienhuis" userId="2c6c04f1-77c7-44b5-a463-93386779ab63" providerId="ADAL" clId="{4749B3D0-BD55-4B09-95FA-CD63723FA163}" dt="2023-02-15T13:48:55.449" v="45"/>
        <pc:sldMkLst>
          <pc:docMk/>
          <pc:sldMk cId="2213247426" sldId="338"/>
        </pc:sldMkLst>
        <pc:spChg chg="mod">
          <ac:chgData name="Ben Nienhuis" userId="2c6c04f1-77c7-44b5-a463-93386779ab63" providerId="ADAL" clId="{4749B3D0-BD55-4B09-95FA-CD63723FA163}" dt="2023-02-15T13:48:55.449" v="45"/>
          <ac:spMkLst>
            <pc:docMk/>
            <pc:sldMk cId="2213247426" sldId="338"/>
            <ac:spMk id="3" creationId="{45CC94D1-6CCC-4AFC-BA8F-77020C1A30F0}"/>
          </ac:spMkLst>
        </pc:spChg>
      </pc:sldChg>
      <pc:sldChg chg="del">
        <pc:chgData name="Ben Nienhuis" userId="2c6c04f1-77c7-44b5-a463-93386779ab63" providerId="ADAL" clId="{4749B3D0-BD55-4B09-95FA-CD63723FA163}" dt="2023-02-15T13:44:39.858" v="33" actId="47"/>
        <pc:sldMkLst>
          <pc:docMk/>
          <pc:sldMk cId="188750314" sldId="339"/>
        </pc:sldMkLst>
      </pc:sldChg>
      <pc:sldChg chg="modSp">
        <pc:chgData name="Ben Nienhuis" userId="2c6c04f1-77c7-44b5-a463-93386779ab63" providerId="ADAL" clId="{4749B3D0-BD55-4B09-95FA-CD63723FA163}" dt="2023-02-15T13:48:55.449" v="45"/>
        <pc:sldMkLst>
          <pc:docMk/>
          <pc:sldMk cId="3804430808" sldId="339"/>
        </pc:sldMkLst>
        <pc:spChg chg="mod">
          <ac:chgData name="Ben Nienhuis" userId="2c6c04f1-77c7-44b5-a463-93386779ab63" providerId="ADAL" clId="{4749B3D0-BD55-4B09-95FA-CD63723FA163}" dt="2023-02-15T13:48:55.449" v="45"/>
          <ac:spMkLst>
            <pc:docMk/>
            <pc:sldMk cId="3804430808" sldId="339"/>
            <ac:spMk id="3" creationId="{45CC94D1-6CCC-4AFC-BA8F-77020C1A30F0}"/>
          </ac:spMkLst>
        </pc:spChg>
      </pc:sldChg>
      <pc:sldChg chg="del">
        <pc:chgData name="Ben Nienhuis" userId="2c6c04f1-77c7-44b5-a463-93386779ab63" providerId="ADAL" clId="{4749B3D0-BD55-4B09-95FA-CD63723FA163}" dt="2023-02-15T13:44:57.136" v="44" actId="47"/>
        <pc:sldMkLst>
          <pc:docMk/>
          <pc:sldMk cId="241522418" sldId="340"/>
        </pc:sldMkLst>
      </pc:sldChg>
      <pc:sldChg chg="modSp">
        <pc:chgData name="Ben Nienhuis" userId="2c6c04f1-77c7-44b5-a463-93386779ab63" providerId="ADAL" clId="{4749B3D0-BD55-4B09-95FA-CD63723FA163}" dt="2023-02-15T13:48:55.449" v="45"/>
        <pc:sldMkLst>
          <pc:docMk/>
          <pc:sldMk cId="2910408677" sldId="340"/>
        </pc:sldMkLst>
        <pc:spChg chg="mod">
          <ac:chgData name="Ben Nienhuis" userId="2c6c04f1-77c7-44b5-a463-93386779ab63" providerId="ADAL" clId="{4749B3D0-BD55-4B09-95FA-CD63723FA163}" dt="2023-02-15T13:48:55.449" v="45"/>
          <ac:spMkLst>
            <pc:docMk/>
            <pc:sldMk cId="2910408677" sldId="340"/>
            <ac:spMk id="3" creationId="{45CC94D1-6CCC-4AFC-BA8F-77020C1A30F0}"/>
          </ac:spMkLst>
        </pc:spChg>
      </pc:sldChg>
      <pc:sldChg chg="del">
        <pc:chgData name="Ben Nienhuis" userId="2c6c04f1-77c7-44b5-a463-93386779ab63" providerId="ADAL" clId="{4749B3D0-BD55-4B09-95FA-CD63723FA163}" dt="2023-02-15T13:44:35.081" v="21" actId="47"/>
        <pc:sldMkLst>
          <pc:docMk/>
          <pc:sldMk cId="1007852543" sldId="341"/>
        </pc:sldMkLst>
      </pc:sldChg>
      <pc:sldChg chg="modSp">
        <pc:chgData name="Ben Nienhuis" userId="2c6c04f1-77c7-44b5-a463-93386779ab63" providerId="ADAL" clId="{4749B3D0-BD55-4B09-95FA-CD63723FA163}" dt="2023-02-15T13:48:55.449" v="45"/>
        <pc:sldMkLst>
          <pc:docMk/>
          <pc:sldMk cId="2423873197" sldId="341"/>
        </pc:sldMkLst>
        <pc:spChg chg="mod">
          <ac:chgData name="Ben Nienhuis" userId="2c6c04f1-77c7-44b5-a463-93386779ab63" providerId="ADAL" clId="{4749B3D0-BD55-4B09-95FA-CD63723FA163}" dt="2023-02-15T13:48:55.449" v="45"/>
          <ac:spMkLst>
            <pc:docMk/>
            <pc:sldMk cId="2423873197" sldId="341"/>
            <ac:spMk id="3" creationId="{45CC94D1-6CCC-4AFC-BA8F-77020C1A30F0}"/>
          </ac:spMkLst>
        </pc:spChg>
      </pc:sldChg>
      <pc:sldChg chg="del">
        <pc:chgData name="Ben Nienhuis" userId="2c6c04f1-77c7-44b5-a463-93386779ab63" providerId="ADAL" clId="{4749B3D0-BD55-4B09-95FA-CD63723FA163}" dt="2023-02-15T13:44:40.275" v="34" actId="47"/>
        <pc:sldMkLst>
          <pc:docMk/>
          <pc:sldMk cId="473410335" sldId="342"/>
        </pc:sldMkLst>
      </pc:sldChg>
      <pc:sldChg chg="modSp">
        <pc:chgData name="Ben Nienhuis" userId="2c6c04f1-77c7-44b5-a463-93386779ab63" providerId="ADAL" clId="{4749B3D0-BD55-4B09-95FA-CD63723FA163}" dt="2023-02-15T13:48:55.449" v="45"/>
        <pc:sldMkLst>
          <pc:docMk/>
          <pc:sldMk cId="2988381049" sldId="342"/>
        </pc:sldMkLst>
        <pc:spChg chg="mod">
          <ac:chgData name="Ben Nienhuis" userId="2c6c04f1-77c7-44b5-a463-93386779ab63" providerId="ADAL" clId="{4749B3D0-BD55-4B09-95FA-CD63723FA163}" dt="2023-02-15T13:48:55.449" v="45"/>
          <ac:spMkLst>
            <pc:docMk/>
            <pc:sldMk cId="2988381049" sldId="342"/>
            <ac:spMk id="3" creationId="{45CC94D1-6CCC-4AFC-BA8F-77020C1A30F0}"/>
          </ac:spMkLst>
        </pc:spChg>
      </pc:sldChg>
      <pc:sldChg chg="modSp">
        <pc:chgData name="Ben Nienhuis" userId="2c6c04f1-77c7-44b5-a463-93386779ab63" providerId="ADAL" clId="{4749B3D0-BD55-4B09-95FA-CD63723FA163}" dt="2023-02-15T13:48:55.449" v="45"/>
        <pc:sldMkLst>
          <pc:docMk/>
          <pc:sldMk cId="336109397" sldId="343"/>
        </pc:sldMkLst>
        <pc:spChg chg="mod">
          <ac:chgData name="Ben Nienhuis" userId="2c6c04f1-77c7-44b5-a463-93386779ab63" providerId="ADAL" clId="{4749B3D0-BD55-4B09-95FA-CD63723FA163}" dt="2023-02-15T13:48:55.449" v="45"/>
          <ac:spMkLst>
            <pc:docMk/>
            <pc:sldMk cId="336109397" sldId="343"/>
            <ac:spMk id="3" creationId="{45CC94D1-6CCC-4AFC-BA8F-77020C1A30F0}"/>
          </ac:spMkLst>
        </pc:spChg>
      </pc:sldChg>
      <pc:sldChg chg="del">
        <pc:chgData name="Ben Nienhuis" userId="2c6c04f1-77c7-44b5-a463-93386779ab63" providerId="ADAL" clId="{4749B3D0-BD55-4B09-95FA-CD63723FA163}" dt="2023-02-15T13:44:41.004" v="35" actId="47"/>
        <pc:sldMkLst>
          <pc:docMk/>
          <pc:sldMk cId="4071630034" sldId="343"/>
        </pc:sldMkLst>
      </pc:sldChg>
      <pc:sldChg chg="modSp">
        <pc:chgData name="Ben Nienhuis" userId="2c6c04f1-77c7-44b5-a463-93386779ab63" providerId="ADAL" clId="{4749B3D0-BD55-4B09-95FA-CD63723FA163}" dt="2023-02-15T13:48:55.449" v="45"/>
        <pc:sldMkLst>
          <pc:docMk/>
          <pc:sldMk cId="371775345" sldId="344"/>
        </pc:sldMkLst>
        <pc:spChg chg="mod">
          <ac:chgData name="Ben Nienhuis" userId="2c6c04f1-77c7-44b5-a463-93386779ab63" providerId="ADAL" clId="{4749B3D0-BD55-4B09-95FA-CD63723FA163}" dt="2023-02-15T13:48:55.449" v="45"/>
          <ac:spMkLst>
            <pc:docMk/>
            <pc:sldMk cId="371775345" sldId="344"/>
            <ac:spMk id="3" creationId="{45CC94D1-6CCC-4AFC-BA8F-77020C1A30F0}"/>
          </ac:spMkLst>
        </pc:spChg>
      </pc:sldChg>
      <pc:sldChg chg="del">
        <pc:chgData name="Ben Nienhuis" userId="2c6c04f1-77c7-44b5-a463-93386779ab63" providerId="ADAL" clId="{4749B3D0-BD55-4B09-95FA-CD63723FA163}" dt="2023-02-15T13:44:41.770" v="36" actId="47"/>
        <pc:sldMkLst>
          <pc:docMk/>
          <pc:sldMk cId="1123225051" sldId="344"/>
        </pc:sldMkLst>
      </pc:sldChg>
      <pc:sldChg chg="modSp mod">
        <pc:chgData name="Ben Nienhuis" userId="2c6c04f1-77c7-44b5-a463-93386779ab63" providerId="ADAL" clId="{4749B3D0-BD55-4B09-95FA-CD63723FA163}" dt="2023-02-15T14:37:39.592" v="858" actId="20577"/>
        <pc:sldMkLst>
          <pc:docMk/>
          <pc:sldMk cId="1022569845" sldId="345"/>
        </pc:sldMkLst>
        <pc:spChg chg="mod">
          <ac:chgData name="Ben Nienhuis" userId="2c6c04f1-77c7-44b5-a463-93386779ab63" providerId="ADAL" clId="{4749B3D0-BD55-4B09-95FA-CD63723FA163}" dt="2023-02-15T13:48:55.449" v="45"/>
          <ac:spMkLst>
            <pc:docMk/>
            <pc:sldMk cId="1022569845" sldId="345"/>
            <ac:spMk id="3" creationId="{45CC94D1-6CCC-4AFC-BA8F-77020C1A30F0}"/>
          </ac:spMkLst>
        </pc:spChg>
        <pc:spChg chg="mod">
          <ac:chgData name="Ben Nienhuis" userId="2c6c04f1-77c7-44b5-a463-93386779ab63" providerId="ADAL" clId="{4749B3D0-BD55-4B09-95FA-CD63723FA163}" dt="2023-02-15T14:37:39.592" v="858" actId="20577"/>
          <ac:spMkLst>
            <pc:docMk/>
            <pc:sldMk cId="1022569845" sldId="345"/>
            <ac:spMk id="6" creationId="{09A1A33A-9E88-4FDA-9137-B4749F2CF42E}"/>
          </ac:spMkLst>
        </pc:spChg>
      </pc:sldChg>
      <pc:sldChg chg="del">
        <pc:chgData name="Ben Nienhuis" userId="2c6c04f1-77c7-44b5-a463-93386779ab63" providerId="ADAL" clId="{4749B3D0-BD55-4B09-95FA-CD63723FA163}" dt="2023-02-15T13:44:43.655" v="37" actId="47"/>
        <pc:sldMkLst>
          <pc:docMk/>
          <pc:sldMk cId="2071496775" sldId="345"/>
        </pc:sldMkLst>
      </pc:sldChg>
      <pc:sldChg chg="del">
        <pc:chgData name="Ben Nienhuis" userId="2c6c04f1-77c7-44b5-a463-93386779ab63" providerId="ADAL" clId="{4749B3D0-BD55-4B09-95FA-CD63723FA163}" dt="2023-02-15T13:44:44.240" v="38" actId="47"/>
        <pc:sldMkLst>
          <pc:docMk/>
          <pc:sldMk cId="162078933" sldId="346"/>
        </pc:sldMkLst>
      </pc:sldChg>
      <pc:sldChg chg="modSp">
        <pc:chgData name="Ben Nienhuis" userId="2c6c04f1-77c7-44b5-a463-93386779ab63" providerId="ADAL" clId="{4749B3D0-BD55-4B09-95FA-CD63723FA163}" dt="2023-02-15T13:48:55.449" v="45"/>
        <pc:sldMkLst>
          <pc:docMk/>
          <pc:sldMk cId="1067939633" sldId="346"/>
        </pc:sldMkLst>
        <pc:spChg chg="mod">
          <ac:chgData name="Ben Nienhuis" userId="2c6c04f1-77c7-44b5-a463-93386779ab63" providerId="ADAL" clId="{4749B3D0-BD55-4B09-95FA-CD63723FA163}" dt="2023-02-15T13:48:55.449" v="45"/>
          <ac:spMkLst>
            <pc:docMk/>
            <pc:sldMk cId="1067939633" sldId="346"/>
            <ac:spMk id="3" creationId="{45CC94D1-6CCC-4AFC-BA8F-77020C1A30F0}"/>
          </ac:spMkLst>
        </pc:spChg>
      </pc:sldChg>
      <pc:sldChg chg="del">
        <pc:chgData name="Ben Nienhuis" userId="2c6c04f1-77c7-44b5-a463-93386779ab63" providerId="ADAL" clId="{4749B3D0-BD55-4B09-95FA-CD63723FA163}" dt="2023-02-15T13:44:44.952" v="39" actId="47"/>
        <pc:sldMkLst>
          <pc:docMk/>
          <pc:sldMk cId="1941300030" sldId="347"/>
        </pc:sldMkLst>
      </pc:sldChg>
      <pc:sldChg chg="modSp">
        <pc:chgData name="Ben Nienhuis" userId="2c6c04f1-77c7-44b5-a463-93386779ab63" providerId="ADAL" clId="{4749B3D0-BD55-4B09-95FA-CD63723FA163}" dt="2023-02-15T13:48:55.449" v="45"/>
        <pc:sldMkLst>
          <pc:docMk/>
          <pc:sldMk cId="3253426567" sldId="347"/>
        </pc:sldMkLst>
        <pc:spChg chg="mod">
          <ac:chgData name="Ben Nienhuis" userId="2c6c04f1-77c7-44b5-a463-93386779ab63" providerId="ADAL" clId="{4749B3D0-BD55-4B09-95FA-CD63723FA163}" dt="2023-02-15T13:48:55.449" v="45"/>
          <ac:spMkLst>
            <pc:docMk/>
            <pc:sldMk cId="3253426567" sldId="347"/>
            <ac:spMk id="3" creationId="{45CC94D1-6CCC-4AFC-BA8F-77020C1A30F0}"/>
          </ac:spMkLst>
        </pc:spChg>
      </pc:sldChg>
      <pc:sldChg chg="modSp">
        <pc:chgData name="Ben Nienhuis" userId="2c6c04f1-77c7-44b5-a463-93386779ab63" providerId="ADAL" clId="{4749B3D0-BD55-4B09-95FA-CD63723FA163}" dt="2023-02-15T13:48:55.449" v="45"/>
        <pc:sldMkLst>
          <pc:docMk/>
          <pc:sldMk cId="305605692" sldId="348"/>
        </pc:sldMkLst>
        <pc:spChg chg="mod">
          <ac:chgData name="Ben Nienhuis" userId="2c6c04f1-77c7-44b5-a463-93386779ab63" providerId="ADAL" clId="{4749B3D0-BD55-4B09-95FA-CD63723FA163}" dt="2023-02-15T13:48:55.449" v="45"/>
          <ac:spMkLst>
            <pc:docMk/>
            <pc:sldMk cId="305605692" sldId="348"/>
            <ac:spMk id="3" creationId="{45CC94D1-6CCC-4AFC-BA8F-77020C1A30F0}"/>
          </ac:spMkLst>
        </pc:spChg>
      </pc:sldChg>
      <pc:sldChg chg="del">
        <pc:chgData name="Ben Nienhuis" userId="2c6c04f1-77c7-44b5-a463-93386779ab63" providerId="ADAL" clId="{4749B3D0-BD55-4B09-95FA-CD63723FA163}" dt="2023-02-15T13:44:45.861" v="40" actId="47"/>
        <pc:sldMkLst>
          <pc:docMk/>
          <pc:sldMk cId="401093464" sldId="348"/>
        </pc:sldMkLst>
      </pc:sldChg>
      <pc:sldChg chg="modSp">
        <pc:chgData name="Ben Nienhuis" userId="2c6c04f1-77c7-44b5-a463-93386779ab63" providerId="ADAL" clId="{4749B3D0-BD55-4B09-95FA-CD63723FA163}" dt="2023-02-15T13:48:55.449" v="45"/>
        <pc:sldMkLst>
          <pc:docMk/>
          <pc:sldMk cId="821993763" sldId="349"/>
        </pc:sldMkLst>
        <pc:spChg chg="mod">
          <ac:chgData name="Ben Nienhuis" userId="2c6c04f1-77c7-44b5-a463-93386779ab63" providerId="ADAL" clId="{4749B3D0-BD55-4B09-95FA-CD63723FA163}" dt="2023-02-15T13:48:55.449" v="45"/>
          <ac:spMkLst>
            <pc:docMk/>
            <pc:sldMk cId="821993763" sldId="349"/>
            <ac:spMk id="3" creationId="{45CC94D1-6CCC-4AFC-BA8F-77020C1A30F0}"/>
          </ac:spMkLst>
        </pc:spChg>
      </pc:sldChg>
      <pc:sldChg chg="del">
        <pc:chgData name="Ben Nienhuis" userId="2c6c04f1-77c7-44b5-a463-93386779ab63" providerId="ADAL" clId="{4749B3D0-BD55-4B09-95FA-CD63723FA163}" dt="2023-02-15T13:44:46.709" v="41" actId="47"/>
        <pc:sldMkLst>
          <pc:docMk/>
          <pc:sldMk cId="1252109345" sldId="349"/>
        </pc:sldMkLst>
      </pc:sldChg>
      <pc:sldChg chg="modSp">
        <pc:chgData name="Ben Nienhuis" userId="2c6c04f1-77c7-44b5-a463-93386779ab63" providerId="ADAL" clId="{4749B3D0-BD55-4B09-95FA-CD63723FA163}" dt="2023-02-15T13:48:55.449" v="45"/>
        <pc:sldMkLst>
          <pc:docMk/>
          <pc:sldMk cId="3336479728" sldId="350"/>
        </pc:sldMkLst>
        <pc:spChg chg="mod">
          <ac:chgData name="Ben Nienhuis" userId="2c6c04f1-77c7-44b5-a463-93386779ab63" providerId="ADAL" clId="{4749B3D0-BD55-4B09-95FA-CD63723FA163}" dt="2023-02-15T13:48:55.449" v="45"/>
          <ac:spMkLst>
            <pc:docMk/>
            <pc:sldMk cId="3336479728" sldId="350"/>
            <ac:spMk id="3" creationId="{45CC94D1-6CCC-4AFC-BA8F-77020C1A30F0}"/>
          </ac:spMkLst>
        </pc:spChg>
      </pc:sldChg>
      <pc:sldChg chg="del">
        <pc:chgData name="Ben Nienhuis" userId="2c6c04f1-77c7-44b5-a463-93386779ab63" providerId="ADAL" clId="{4749B3D0-BD55-4B09-95FA-CD63723FA163}" dt="2023-02-15T13:44:47.591" v="42" actId="47"/>
        <pc:sldMkLst>
          <pc:docMk/>
          <pc:sldMk cId="3396147636" sldId="350"/>
        </pc:sldMkLst>
      </pc:sldChg>
      <pc:sldChg chg="del">
        <pc:chgData name="Ben Nienhuis" userId="2c6c04f1-77c7-44b5-a463-93386779ab63" providerId="ADAL" clId="{4749B3D0-BD55-4B09-95FA-CD63723FA163}" dt="2023-02-15T13:44:56.443" v="43" actId="47"/>
        <pc:sldMkLst>
          <pc:docMk/>
          <pc:sldMk cId="2132144987" sldId="351"/>
        </pc:sldMkLst>
      </pc:sldChg>
      <pc:sldChg chg="modSp">
        <pc:chgData name="Ben Nienhuis" userId="2c6c04f1-77c7-44b5-a463-93386779ab63" providerId="ADAL" clId="{4749B3D0-BD55-4B09-95FA-CD63723FA163}" dt="2023-02-15T14:42:28.456" v="961" actId="20577"/>
        <pc:sldMkLst>
          <pc:docMk/>
          <pc:sldMk cId="2407837330" sldId="351"/>
        </pc:sldMkLst>
        <pc:spChg chg="mod">
          <ac:chgData name="Ben Nienhuis" userId="2c6c04f1-77c7-44b5-a463-93386779ab63" providerId="ADAL" clId="{4749B3D0-BD55-4B09-95FA-CD63723FA163}" dt="2023-02-15T13:48:55.449" v="45"/>
          <ac:spMkLst>
            <pc:docMk/>
            <pc:sldMk cId="2407837330" sldId="351"/>
            <ac:spMk id="3" creationId="{45CC94D1-6CCC-4AFC-BA8F-77020C1A30F0}"/>
          </ac:spMkLst>
        </pc:spChg>
        <pc:spChg chg="mod">
          <ac:chgData name="Ben Nienhuis" userId="2c6c04f1-77c7-44b5-a463-93386779ab63" providerId="ADAL" clId="{4749B3D0-BD55-4B09-95FA-CD63723FA163}" dt="2023-02-15T14:42:28.456" v="961" actId="20577"/>
          <ac:spMkLst>
            <pc:docMk/>
            <pc:sldMk cId="2407837330" sldId="351"/>
            <ac:spMk id="4" creationId="{EB56D8FD-0141-4FAE-8896-CD96827BDDA7}"/>
          </ac:spMkLst>
        </pc:spChg>
      </pc:sldChg>
      <pc:sldChg chg="addSp delSp modSp add mod modAnim">
        <pc:chgData name="Ben Nienhuis" userId="2c6c04f1-77c7-44b5-a463-93386779ab63" providerId="ADAL" clId="{4749B3D0-BD55-4B09-95FA-CD63723FA163}" dt="2023-02-15T14:04:31.876" v="227" actId="14100"/>
        <pc:sldMkLst>
          <pc:docMk/>
          <pc:sldMk cId="651204498" sldId="352"/>
        </pc:sldMkLst>
        <pc:spChg chg="del">
          <ac:chgData name="Ben Nienhuis" userId="2c6c04f1-77c7-44b5-a463-93386779ab63" providerId="ADAL" clId="{4749B3D0-BD55-4B09-95FA-CD63723FA163}" dt="2023-02-15T13:54:52.106" v="51" actId="478"/>
          <ac:spMkLst>
            <pc:docMk/>
            <pc:sldMk cId="651204498" sldId="352"/>
            <ac:spMk id="3" creationId="{EF466A06-4691-4E74-9B0E-80BB6916B642}"/>
          </ac:spMkLst>
        </pc:spChg>
        <pc:spChg chg="mod">
          <ac:chgData name="Ben Nienhuis" userId="2c6c04f1-77c7-44b5-a463-93386779ab63" providerId="ADAL" clId="{4749B3D0-BD55-4B09-95FA-CD63723FA163}" dt="2023-02-15T14:02:48.460" v="219" actId="6549"/>
          <ac:spMkLst>
            <pc:docMk/>
            <pc:sldMk cId="651204498" sldId="352"/>
            <ac:spMk id="4" creationId="{B7FBE979-D635-4050-AF8D-3152E81EF70A}"/>
          </ac:spMkLst>
        </pc:spChg>
        <pc:picChg chg="add mod">
          <ac:chgData name="Ben Nienhuis" userId="2c6c04f1-77c7-44b5-a463-93386779ab63" providerId="ADAL" clId="{4749B3D0-BD55-4B09-95FA-CD63723FA163}" dt="2023-02-15T14:04:31.876" v="227" actId="14100"/>
          <ac:picMkLst>
            <pc:docMk/>
            <pc:sldMk cId="651204498" sldId="352"/>
            <ac:picMk id="2" creationId="{910CFD04-1A70-139B-587B-C3DAB6822E49}"/>
          </ac:picMkLst>
        </pc:picChg>
        <pc:picChg chg="del">
          <ac:chgData name="Ben Nienhuis" userId="2c6c04f1-77c7-44b5-a463-93386779ab63" providerId="ADAL" clId="{4749B3D0-BD55-4B09-95FA-CD63723FA163}" dt="2023-02-15T13:54:48.999" v="50" actId="478"/>
          <ac:picMkLst>
            <pc:docMk/>
            <pc:sldMk cId="651204498" sldId="352"/>
            <ac:picMk id="5" creationId="{00000000-0000-0000-0000-000000000000}"/>
          </ac:picMkLst>
        </pc:picChg>
      </pc:sldChg>
      <pc:sldChg chg="delSp modSp add mod modAnim">
        <pc:chgData name="Ben Nienhuis" userId="2c6c04f1-77c7-44b5-a463-93386779ab63" providerId="ADAL" clId="{4749B3D0-BD55-4B09-95FA-CD63723FA163}" dt="2023-02-15T14:14:06.743" v="235" actId="21"/>
        <pc:sldMkLst>
          <pc:docMk/>
          <pc:sldMk cId="4240559524" sldId="353"/>
        </pc:sldMkLst>
        <pc:spChg chg="mod">
          <ac:chgData name="Ben Nienhuis" userId="2c6c04f1-77c7-44b5-a463-93386779ab63" providerId="ADAL" clId="{4749B3D0-BD55-4B09-95FA-CD63723FA163}" dt="2023-02-15T14:14:06.743" v="235" actId="21"/>
          <ac:spMkLst>
            <pc:docMk/>
            <pc:sldMk cId="4240559524" sldId="353"/>
            <ac:spMk id="4" creationId="{B7FBE979-D635-4050-AF8D-3152E81EF70A}"/>
          </ac:spMkLst>
        </pc:spChg>
        <pc:picChg chg="del">
          <ac:chgData name="Ben Nienhuis" userId="2c6c04f1-77c7-44b5-a463-93386779ab63" providerId="ADAL" clId="{4749B3D0-BD55-4B09-95FA-CD63723FA163}" dt="2023-02-15T14:13:17.393" v="230" actId="478"/>
          <ac:picMkLst>
            <pc:docMk/>
            <pc:sldMk cId="4240559524" sldId="353"/>
            <ac:picMk id="2" creationId="{910CFD04-1A70-139B-587B-C3DAB6822E49}"/>
          </ac:picMkLst>
        </pc:picChg>
      </pc:sldChg>
      <pc:sldChg chg="modSp add modAnim">
        <pc:chgData name="Ben Nienhuis" userId="2c6c04f1-77c7-44b5-a463-93386779ab63" providerId="ADAL" clId="{4749B3D0-BD55-4B09-95FA-CD63723FA163}" dt="2023-02-15T14:14:43.164" v="242" actId="20577"/>
        <pc:sldMkLst>
          <pc:docMk/>
          <pc:sldMk cId="1823115660" sldId="354"/>
        </pc:sldMkLst>
        <pc:spChg chg="mod">
          <ac:chgData name="Ben Nienhuis" userId="2c6c04f1-77c7-44b5-a463-93386779ab63" providerId="ADAL" clId="{4749B3D0-BD55-4B09-95FA-CD63723FA163}" dt="2023-02-15T14:14:43.164" v="242" actId="20577"/>
          <ac:spMkLst>
            <pc:docMk/>
            <pc:sldMk cId="1823115660" sldId="354"/>
            <ac:spMk id="4" creationId="{B7FBE979-D635-4050-AF8D-3152E81EF70A}"/>
          </ac:spMkLst>
        </pc:spChg>
      </pc:sldChg>
      <pc:sldChg chg="modSp add mod modAnim">
        <pc:chgData name="Ben Nienhuis" userId="2c6c04f1-77c7-44b5-a463-93386779ab63" providerId="ADAL" clId="{4749B3D0-BD55-4B09-95FA-CD63723FA163}" dt="2023-02-15T14:21:27.290" v="367" actId="255"/>
        <pc:sldMkLst>
          <pc:docMk/>
          <pc:sldMk cId="2175883962" sldId="355"/>
        </pc:sldMkLst>
        <pc:spChg chg="mod">
          <ac:chgData name="Ben Nienhuis" userId="2c6c04f1-77c7-44b5-a463-93386779ab63" providerId="ADAL" clId="{4749B3D0-BD55-4B09-95FA-CD63723FA163}" dt="2023-02-15T14:21:27.290" v="367" actId="255"/>
          <ac:spMkLst>
            <pc:docMk/>
            <pc:sldMk cId="2175883962" sldId="355"/>
            <ac:spMk id="4" creationId="{B7FBE979-D635-4050-AF8D-3152E81EF70A}"/>
          </ac:spMkLst>
        </pc:spChg>
      </pc:sldChg>
      <pc:sldChg chg="modSp add modAnim">
        <pc:chgData name="Ben Nienhuis" userId="2c6c04f1-77c7-44b5-a463-93386779ab63" providerId="ADAL" clId="{4749B3D0-BD55-4B09-95FA-CD63723FA163}" dt="2023-02-15T14:30:29.741" v="480" actId="207"/>
        <pc:sldMkLst>
          <pc:docMk/>
          <pc:sldMk cId="1756828262" sldId="356"/>
        </pc:sldMkLst>
        <pc:spChg chg="mod">
          <ac:chgData name="Ben Nienhuis" userId="2c6c04f1-77c7-44b5-a463-93386779ab63" providerId="ADAL" clId="{4749B3D0-BD55-4B09-95FA-CD63723FA163}" dt="2023-02-15T14:30:29.741" v="480" actId="207"/>
          <ac:spMkLst>
            <pc:docMk/>
            <pc:sldMk cId="1756828262" sldId="356"/>
            <ac:spMk id="4" creationId="{B7FBE979-D635-4050-AF8D-3152E81EF70A}"/>
          </ac:spMkLst>
        </pc:spChg>
      </pc:sldChg>
      <pc:sldChg chg="add del">
        <pc:chgData name="Ben Nienhuis" userId="2c6c04f1-77c7-44b5-a463-93386779ab63" providerId="ADAL" clId="{4749B3D0-BD55-4B09-95FA-CD63723FA163}" dt="2023-02-15T14:31:15.143" v="481" actId="47"/>
        <pc:sldMkLst>
          <pc:docMk/>
          <pc:sldMk cId="968191118" sldId="357"/>
        </pc:sldMkLst>
      </pc:sldChg>
      <pc:sldChg chg="add del">
        <pc:chgData name="Ben Nienhuis" userId="2c6c04f1-77c7-44b5-a463-93386779ab63" providerId="ADAL" clId="{4749B3D0-BD55-4B09-95FA-CD63723FA163}" dt="2023-02-15T14:31:16.300" v="482" actId="47"/>
        <pc:sldMkLst>
          <pc:docMk/>
          <pc:sldMk cId="2013425381" sldId="358"/>
        </pc:sldMkLst>
      </pc:sldChg>
      <pc:sldChg chg="modSp add del">
        <pc:chgData name="Ben Nienhuis" userId="2c6c04f1-77c7-44b5-a463-93386779ab63" providerId="ADAL" clId="{4749B3D0-BD55-4B09-95FA-CD63723FA163}" dt="2023-02-15T14:25:02.387" v="467" actId="47"/>
        <pc:sldMkLst>
          <pc:docMk/>
          <pc:sldMk cId="34891019" sldId="359"/>
        </pc:sldMkLst>
        <pc:spChg chg="mod">
          <ac:chgData name="Ben Nienhuis" userId="2c6c04f1-77c7-44b5-a463-93386779ab63" providerId="ADAL" clId="{4749B3D0-BD55-4B09-95FA-CD63723FA163}" dt="2023-02-15T14:24:30.996" v="462" actId="207"/>
          <ac:spMkLst>
            <pc:docMk/>
            <pc:sldMk cId="34891019" sldId="359"/>
            <ac:spMk id="4" creationId="{B7FBE979-D635-4050-AF8D-3152E81EF70A}"/>
          </ac:spMkLst>
        </pc:spChg>
      </pc:sldChg>
      <pc:sldChg chg="modSp add modAnim">
        <pc:chgData name="Ben Nienhuis" userId="2c6c04f1-77c7-44b5-a463-93386779ab63" providerId="ADAL" clId="{4749B3D0-BD55-4B09-95FA-CD63723FA163}" dt="2023-02-15T14:29:22.161" v="479"/>
        <pc:sldMkLst>
          <pc:docMk/>
          <pc:sldMk cId="2393555271" sldId="360"/>
        </pc:sldMkLst>
        <pc:spChg chg="mod">
          <ac:chgData name="Ben Nienhuis" userId="2c6c04f1-77c7-44b5-a463-93386779ab63" providerId="ADAL" clId="{4749B3D0-BD55-4B09-95FA-CD63723FA163}" dt="2023-02-15T14:24:25.755" v="461" actId="207"/>
          <ac:spMkLst>
            <pc:docMk/>
            <pc:sldMk cId="2393555271" sldId="360"/>
            <ac:spMk id="4" creationId="{B7FBE979-D635-4050-AF8D-3152E81EF70A}"/>
          </ac:spMkLst>
        </pc:spChg>
      </pc:sldChg>
      <pc:sldChg chg="modSp add del modAnim">
        <pc:chgData name="Ben Nienhuis" userId="2c6c04f1-77c7-44b5-a463-93386779ab63" providerId="ADAL" clId="{4749B3D0-BD55-4B09-95FA-CD63723FA163}" dt="2023-02-15T14:25:56.085" v="474" actId="47"/>
        <pc:sldMkLst>
          <pc:docMk/>
          <pc:sldMk cId="322063810" sldId="361"/>
        </pc:sldMkLst>
        <pc:spChg chg="mod">
          <ac:chgData name="Ben Nienhuis" userId="2c6c04f1-77c7-44b5-a463-93386779ab63" providerId="ADAL" clId="{4749B3D0-BD55-4B09-95FA-CD63723FA163}" dt="2023-02-15T14:24:50.604" v="466" actId="6549"/>
          <ac:spMkLst>
            <pc:docMk/>
            <pc:sldMk cId="322063810" sldId="361"/>
            <ac:spMk id="4" creationId="{B7FBE979-D635-4050-AF8D-3152E81EF70A}"/>
          </ac:spMkLst>
        </pc:spChg>
      </pc:sldChg>
      <pc:sldChg chg="modSp add modAnim">
        <pc:chgData name="Ben Nienhuis" userId="2c6c04f1-77c7-44b5-a463-93386779ab63" providerId="ADAL" clId="{4749B3D0-BD55-4B09-95FA-CD63723FA163}" dt="2023-02-15T14:25:35.295" v="473" actId="207"/>
        <pc:sldMkLst>
          <pc:docMk/>
          <pc:sldMk cId="808196684" sldId="362"/>
        </pc:sldMkLst>
        <pc:spChg chg="mod">
          <ac:chgData name="Ben Nienhuis" userId="2c6c04f1-77c7-44b5-a463-93386779ab63" providerId="ADAL" clId="{4749B3D0-BD55-4B09-95FA-CD63723FA163}" dt="2023-02-15T14:25:35.295" v="473" actId="207"/>
          <ac:spMkLst>
            <pc:docMk/>
            <pc:sldMk cId="808196684" sldId="362"/>
            <ac:spMk id="4" creationId="{B7FBE979-D635-4050-AF8D-3152E81EF70A}"/>
          </ac:spMkLst>
        </pc:spChg>
      </pc:sldChg>
      <pc:sldChg chg="modSp add mod modAnim">
        <pc:chgData name="Ben Nienhuis" userId="2c6c04f1-77c7-44b5-a463-93386779ab63" providerId="ADAL" clId="{4749B3D0-BD55-4B09-95FA-CD63723FA163}" dt="2023-02-15T14:34:50.565" v="579" actId="6549"/>
        <pc:sldMkLst>
          <pc:docMk/>
          <pc:sldMk cId="3916743145" sldId="363"/>
        </pc:sldMkLst>
        <pc:spChg chg="mod">
          <ac:chgData name="Ben Nienhuis" userId="2c6c04f1-77c7-44b5-a463-93386779ab63" providerId="ADAL" clId="{4749B3D0-BD55-4B09-95FA-CD63723FA163}" dt="2023-02-15T14:34:50.565" v="579" actId="6549"/>
          <ac:spMkLst>
            <pc:docMk/>
            <pc:sldMk cId="3916743145" sldId="363"/>
            <ac:spMk id="6" creationId="{09A1A33A-9E88-4FDA-9137-B4749F2CF42E}"/>
          </ac:spMkLst>
        </pc:spChg>
        <pc:picChg chg="mod">
          <ac:chgData name="Ben Nienhuis" userId="2c6c04f1-77c7-44b5-a463-93386779ab63" providerId="ADAL" clId="{4749B3D0-BD55-4B09-95FA-CD63723FA163}" dt="2023-02-15T14:34:12.786" v="556" actId="1076"/>
          <ac:picMkLst>
            <pc:docMk/>
            <pc:sldMk cId="3916743145" sldId="363"/>
            <ac:picMk id="11" creationId="{A564AE97-767E-4DC3-B1C5-7AD638016CB8}"/>
          </ac:picMkLst>
        </pc:picChg>
      </pc:sldChg>
      <pc:sldChg chg="addSp delSp modSp add mod modAnim">
        <pc:chgData name="Ben Nienhuis" userId="2c6c04f1-77c7-44b5-a463-93386779ab63" providerId="ADAL" clId="{4749B3D0-BD55-4B09-95FA-CD63723FA163}" dt="2023-02-15T14:45:44.079" v="1000" actId="1076"/>
        <pc:sldMkLst>
          <pc:docMk/>
          <pc:sldMk cId="3400536423" sldId="364"/>
        </pc:sldMkLst>
        <pc:spChg chg="mod">
          <ac:chgData name="Ben Nienhuis" userId="2c6c04f1-77c7-44b5-a463-93386779ab63" providerId="ADAL" clId="{4749B3D0-BD55-4B09-95FA-CD63723FA163}" dt="2023-02-15T14:44:43.868" v="976" actId="6549"/>
          <ac:spMkLst>
            <pc:docMk/>
            <pc:sldMk cId="3400536423" sldId="364"/>
            <ac:spMk id="3" creationId="{45CC94D1-6CCC-4AFC-BA8F-77020C1A30F0}"/>
          </ac:spMkLst>
        </pc:spChg>
        <pc:spChg chg="mod">
          <ac:chgData name="Ben Nienhuis" userId="2c6c04f1-77c7-44b5-a463-93386779ab63" providerId="ADAL" clId="{4749B3D0-BD55-4B09-95FA-CD63723FA163}" dt="2023-02-15T14:45:03.240" v="996" actId="20577"/>
          <ac:spMkLst>
            <pc:docMk/>
            <pc:sldMk cId="3400536423" sldId="364"/>
            <ac:spMk id="6" creationId="{1D698BF1-5240-4AFF-9C8F-8397A431B01C}"/>
          </ac:spMkLst>
        </pc:spChg>
        <pc:picChg chg="add mod">
          <ac:chgData name="Ben Nienhuis" userId="2c6c04f1-77c7-44b5-a463-93386779ab63" providerId="ADAL" clId="{4749B3D0-BD55-4B09-95FA-CD63723FA163}" dt="2023-02-15T14:45:44.079" v="1000" actId="1076"/>
          <ac:picMkLst>
            <pc:docMk/>
            <pc:sldMk cId="3400536423" sldId="364"/>
            <ac:picMk id="4" creationId="{8B005446-46AB-6F1F-D081-1FCDD846D08E}"/>
          </ac:picMkLst>
        </pc:picChg>
        <pc:picChg chg="del">
          <ac:chgData name="Ben Nienhuis" userId="2c6c04f1-77c7-44b5-a463-93386779ab63" providerId="ADAL" clId="{4749B3D0-BD55-4B09-95FA-CD63723FA163}" dt="2023-02-15T14:44:52.631" v="978" actId="478"/>
          <ac:picMkLst>
            <pc:docMk/>
            <pc:sldMk cId="3400536423" sldId="364"/>
            <ac:picMk id="8" creationId="{8274667E-C259-4DF4-B170-8BBE7EF9B32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79251A-4AE7-4427-B186-608389BE6BB7}" type="datetimeFigureOut">
              <a:rPr lang="nl-NL" smtClean="0"/>
              <a:t>15-2-2023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898272-C5DD-4955-B451-92F8A9466E71}" type="slidenum">
              <a:rPr lang="nl-NL" smtClean="0"/>
              <a:t>‹nr.›</a:t>
            </a:fld>
            <a:endParaRPr lang="nl-NL"/>
          </a:p>
        </p:txBody>
      </p:sp>
    </p:spTree>
    <p:extLst>
      <p:ext uri="{BB962C8B-B14F-4D97-AF65-F5344CB8AC3E}">
        <p14:creationId xmlns:p14="http://schemas.microsoft.com/office/powerpoint/2010/main" val="1161679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C450A26E-4DF0-4E80-9944-E0F51A5C6532}" type="datetimeFigureOut">
              <a:rPr lang="nl-NL" smtClean="0"/>
              <a:t>15-2-2023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4C2740F-CCB9-4AB6-BAE4-F6CF4483F4F6}" type="slidenum">
              <a:rPr lang="nl-NL" smtClean="0"/>
              <a:t>‹nr.›</a:t>
            </a:fld>
            <a:endParaRPr lang="nl-NL"/>
          </a:p>
        </p:txBody>
      </p:sp>
    </p:spTree>
    <p:extLst>
      <p:ext uri="{BB962C8B-B14F-4D97-AF65-F5344CB8AC3E}">
        <p14:creationId xmlns:p14="http://schemas.microsoft.com/office/powerpoint/2010/main" val="3786919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450A26E-4DF0-4E80-9944-E0F51A5C6532}" type="datetimeFigureOut">
              <a:rPr lang="nl-NL" smtClean="0"/>
              <a:t>15-2-2023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4C2740F-CCB9-4AB6-BAE4-F6CF4483F4F6}" type="slidenum">
              <a:rPr lang="nl-NL" smtClean="0"/>
              <a:t>‹nr.›</a:t>
            </a:fld>
            <a:endParaRPr lang="nl-NL"/>
          </a:p>
        </p:txBody>
      </p:sp>
    </p:spTree>
    <p:extLst>
      <p:ext uri="{BB962C8B-B14F-4D97-AF65-F5344CB8AC3E}">
        <p14:creationId xmlns:p14="http://schemas.microsoft.com/office/powerpoint/2010/main" val="30624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450A26E-4DF0-4E80-9944-E0F51A5C6532}" type="datetimeFigureOut">
              <a:rPr lang="nl-NL" smtClean="0"/>
              <a:t>15-2-2023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4C2740F-CCB9-4AB6-BAE4-F6CF4483F4F6}" type="slidenum">
              <a:rPr lang="nl-NL" smtClean="0"/>
              <a:t>‹nr.›</a:t>
            </a:fld>
            <a:endParaRPr lang="nl-NL"/>
          </a:p>
        </p:txBody>
      </p:sp>
    </p:spTree>
    <p:extLst>
      <p:ext uri="{BB962C8B-B14F-4D97-AF65-F5344CB8AC3E}">
        <p14:creationId xmlns:p14="http://schemas.microsoft.com/office/powerpoint/2010/main" val="3730928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450A26E-4DF0-4E80-9944-E0F51A5C6532}" type="datetimeFigureOut">
              <a:rPr lang="nl-NL" smtClean="0"/>
              <a:t>15-2-2023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4C2740F-CCB9-4AB6-BAE4-F6CF4483F4F6}" type="slidenum">
              <a:rPr lang="nl-NL" smtClean="0"/>
              <a:t>‹nr.›</a:t>
            </a:fld>
            <a:endParaRPr lang="nl-NL"/>
          </a:p>
        </p:txBody>
      </p:sp>
    </p:spTree>
    <p:extLst>
      <p:ext uri="{BB962C8B-B14F-4D97-AF65-F5344CB8AC3E}">
        <p14:creationId xmlns:p14="http://schemas.microsoft.com/office/powerpoint/2010/main" val="1164380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fld id="{C450A26E-4DF0-4E80-9944-E0F51A5C6532}" type="datetimeFigureOut">
              <a:rPr lang="nl-NL" smtClean="0"/>
              <a:t>15-2-2023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4C2740F-CCB9-4AB6-BAE4-F6CF4483F4F6}" type="slidenum">
              <a:rPr lang="nl-NL" smtClean="0"/>
              <a:t>‹nr.›</a:t>
            </a:fld>
            <a:endParaRPr lang="nl-NL"/>
          </a:p>
        </p:txBody>
      </p:sp>
    </p:spTree>
    <p:extLst>
      <p:ext uri="{BB962C8B-B14F-4D97-AF65-F5344CB8AC3E}">
        <p14:creationId xmlns:p14="http://schemas.microsoft.com/office/powerpoint/2010/main" val="3830193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C450A26E-4DF0-4E80-9944-E0F51A5C6532}" type="datetimeFigureOut">
              <a:rPr lang="nl-NL" smtClean="0"/>
              <a:t>15-2-2023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4C2740F-CCB9-4AB6-BAE4-F6CF4483F4F6}" type="slidenum">
              <a:rPr lang="nl-NL" smtClean="0"/>
              <a:t>‹nr.›</a:t>
            </a:fld>
            <a:endParaRPr lang="nl-NL"/>
          </a:p>
        </p:txBody>
      </p:sp>
    </p:spTree>
    <p:extLst>
      <p:ext uri="{BB962C8B-B14F-4D97-AF65-F5344CB8AC3E}">
        <p14:creationId xmlns:p14="http://schemas.microsoft.com/office/powerpoint/2010/main" val="2657996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C450A26E-4DF0-4E80-9944-E0F51A5C6532}" type="datetimeFigureOut">
              <a:rPr lang="nl-NL" smtClean="0"/>
              <a:t>15-2-2023</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14C2740F-CCB9-4AB6-BAE4-F6CF4483F4F6}" type="slidenum">
              <a:rPr lang="nl-NL" smtClean="0"/>
              <a:t>‹nr.›</a:t>
            </a:fld>
            <a:endParaRPr lang="nl-NL"/>
          </a:p>
        </p:txBody>
      </p:sp>
    </p:spTree>
    <p:extLst>
      <p:ext uri="{BB962C8B-B14F-4D97-AF65-F5344CB8AC3E}">
        <p14:creationId xmlns:p14="http://schemas.microsoft.com/office/powerpoint/2010/main" val="575197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C450A26E-4DF0-4E80-9944-E0F51A5C6532}" type="datetimeFigureOut">
              <a:rPr lang="nl-NL" smtClean="0"/>
              <a:t>15-2-2023</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14C2740F-CCB9-4AB6-BAE4-F6CF4483F4F6}" type="slidenum">
              <a:rPr lang="nl-NL" smtClean="0"/>
              <a:t>‹nr.›</a:t>
            </a:fld>
            <a:endParaRPr lang="nl-NL"/>
          </a:p>
        </p:txBody>
      </p:sp>
    </p:spTree>
    <p:extLst>
      <p:ext uri="{BB962C8B-B14F-4D97-AF65-F5344CB8AC3E}">
        <p14:creationId xmlns:p14="http://schemas.microsoft.com/office/powerpoint/2010/main" val="1663383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450A26E-4DF0-4E80-9944-E0F51A5C6532}" type="datetimeFigureOut">
              <a:rPr lang="nl-NL" smtClean="0"/>
              <a:t>15-2-2023</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14C2740F-CCB9-4AB6-BAE4-F6CF4483F4F6}" type="slidenum">
              <a:rPr lang="nl-NL" smtClean="0"/>
              <a:t>‹nr.›</a:t>
            </a:fld>
            <a:endParaRPr lang="nl-NL"/>
          </a:p>
        </p:txBody>
      </p:sp>
    </p:spTree>
    <p:extLst>
      <p:ext uri="{BB962C8B-B14F-4D97-AF65-F5344CB8AC3E}">
        <p14:creationId xmlns:p14="http://schemas.microsoft.com/office/powerpoint/2010/main" val="1922346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C450A26E-4DF0-4E80-9944-E0F51A5C6532}" type="datetimeFigureOut">
              <a:rPr lang="nl-NL" smtClean="0"/>
              <a:t>15-2-2023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4C2740F-CCB9-4AB6-BAE4-F6CF4483F4F6}" type="slidenum">
              <a:rPr lang="nl-NL" smtClean="0"/>
              <a:t>‹nr.›</a:t>
            </a:fld>
            <a:endParaRPr lang="nl-NL"/>
          </a:p>
        </p:txBody>
      </p:sp>
    </p:spTree>
    <p:extLst>
      <p:ext uri="{BB962C8B-B14F-4D97-AF65-F5344CB8AC3E}">
        <p14:creationId xmlns:p14="http://schemas.microsoft.com/office/powerpoint/2010/main" val="2441745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C450A26E-4DF0-4E80-9944-E0F51A5C6532}" type="datetimeFigureOut">
              <a:rPr lang="nl-NL" smtClean="0"/>
              <a:t>15-2-2023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4C2740F-CCB9-4AB6-BAE4-F6CF4483F4F6}" type="slidenum">
              <a:rPr lang="nl-NL" smtClean="0"/>
              <a:t>‹nr.›</a:t>
            </a:fld>
            <a:endParaRPr lang="nl-NL"/>
          </a:p>
        </p:txBody>
      </p:sp>
    </p:spTree>
    <p:extLst>
      <p:ext uri="{BB962C8B-B14F-4D97-AF65-F5344CB8AC3E}">
        <p14:creationId xmlns:p14="http://schemas.microsoft.com/office/powerpoint/2010/main" val="3841191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50A26E-4DF0-4E80-9944-E0F51A5C6532}" type="datetimeFigureOut">
              <a:rPr lang="nl-NL" smtClean="0"/>
              <a:t>15-2-2023</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C2740F-CCB9-4AB6-BAE4-F6CF4483F4F6}" type="slidenum">
              <a:rPr lang="nl-NL" smtClean="0"/>
              <a:t>‹nr.›</a:t>
            </a:fld>
            <a:endParaRPr lang="nl-NL"/>
          </a:p>
        </p:txBody>
      </p:sp>
    </p:spTree>
    <p:extLst>
      <p:ext uri="{BB962C8B-B14F-4D97-AF65-F5344CB8AC3E}">
        <p14:creationId xmlns:p14="http://schemas.microsoft.com/office/powerpoint/2010/main" val="32181110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https://player.vimeo.com/video/235316897" TargetMode="Externa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ebm"/><Relationship Id="rId1" Type="http://schemas.microsoft.com/office/2007/relationships/media" Target="../media/media1.webm"/><Relationship Id="rId5" Type="http://schemas.openxmlformats.org/officeDocument/2006/relationships/image" Target="../media/image20.png"/><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a:t>pH &amp; </a:t>
            </a:r>
            <a:r>
              <a:rPr lang="nl-NL" dirty="0" err="1"/>
              <a:t>Ec</a:t>
            </a:r>
            <a:endParaRPr lang="nl-NL" dirty="0"/>
          </a:p>
        </p:txBody>
      </p:sp>
      <p:sp>
        <p:nvSpPr>
          <p:cNvPr id="3" name="Ondertitel 2"/>
          <p:cNvSpPr>
            <a:spLocks noGrp="1"/>
          </p:cNvSpPr>
          <p:nvPr>
            <p:ph type="subTitle" idx="1"/>
          </p:nvPr>
        </p:nvSpPr>
        <p:spPr/>
        <p:txBody>
          <a:bodyPr/>
          <a:lstStyle/>
          <a:p>
            <a:r>
              <a:rPr lang="nl-NL" dirty="0"/>
              <a:t>Periode 9</a:t>
            </a: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1863" y="3982380"/>
            <a:ext cx="9753600" cy="2171700"/>
          </a:xfrm>
          <a:prstGeom prst="rect">
            <a:avLst/>
          </a:prstGeom>
        </p:spPr>
      </p:pic>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067" y="896970"/>
            <a:ext cx="4410075" cy="1038225"/>
          </a:xfrm>
          <a:prstGeom prst="rect">
            <a:avLst/>
          </a:prstGeom>
        </p:spPr>
      </p:pic>
      <p:pic>
        <p:nvPicPr>
          <p:cNvPr id="6" name="Afbeelding 5">
            <a:extLst>
              <a:ext uri="{FF2B5EF4-FFF2-40B4-BE49-F238E27FC236}">
                <a16:creationId xmlns:a16="http://schemas.microsoft.com/office/drawing/2014/main" id="{E73D414B-356C-4F2F-8D7D-1BEDB76B3F03}"/>
              </a:ext>
            </a:extLst>
          </p:cNvPr>
          <p:cNvPicPr>
            <a:picLocks noChangeAspect="1"/>
          </p:cNvPicPr>
          <p:nvPr/>
        </p:nvPicPr>
        <p:blipFill>
          <a:blip r:embed="rId4"/>
          <a:stretch>
            <a:fillRect/>
          </a:stretch>
        </p:blipFill>
        <p:spPr>
          <a:xfrm>
            <a:off x="8352263" y="812801"/>
            <a:ext cx="2743200" cy="2743200"/>
          </a:xfrm>
          <a:prstGeom prst="rect">
            <a:avLst/>
          </a:prstGeom>
        </p:spPr>
      </p:pic>
    </p:spTree>
    <p:extLst>
      <p:ext uri="{BB962C8B-B14F-4D97-AF65-F5344CB8AC3E}">
        <p14:creationId xmlns:p14="http://schemas.microsoft.com/office/powerpoint/2010/main" val="21483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br>
              <a:rPr lang="nl-NL" sz="2800" b="1" u="sng" dirty="0">
                <a:solidFill>
                  <a:srgbClr val="00B050"/>
                </a:solidFill>
              </a:rPr>
            </a:br>
            <a:br>
              <a:rPr lang="nl-NL" sz="2800" b="1" u="sng" dirty="0">
                <a:solidFill>
                  <a:srgbClr val="00B050"/>
                </a:solidFill>
              </a:rPr>
            </a:br>
            <a:br>
              <a:rPr lang="nl-NL" sz="2800" b="1" u="sng" dirty="0">
                <a:solidFill>
                  <a:srgbClr val="00B050"/>
                </a:solidFill>
              </a:rPr>
            </a:br>
            <a:endParaRPr lang="nl-NL" sz="2800" b="1" u="sng" dirty="0">
              <a:solidFill>
                <a:srgbClr val="00B050"/>
              </a:solidFill>
            </a:endParaRPr>
          </a:p>
        </p:txBody>
      </p:sp>
      <p:sp>
        <p:nvSpPr>
          <p:cNvPr id="5" name="Titel 1">
            <a:extLst>
              <a:ext uri="{FF2B5EF4-FFF2-40B4-BE49-F238E27FC236}">
                <a16:creationId xmlns:a16="http://schemas.microsoft.com/office/drawing/2014/main" id="{8280E684-19CF-4D41-8B62-7E1BF91A0F3F}"/>
              </a:ext>
            </a:extLst>
          </p:cNvPr>
          <p:cNvSpPr txBox="1">
            <a:spLocks/>
          </p:cNvSpPr>
          <p:nvPr/>
        </p:nvSpPr>
        <p:spPr>
          <a:xfrm>
            <a:off x="1497497" y="234881"/>
            <a:ext cx="8713304"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b="1" dirty="0"/>
              <a:t>Zoutconcentratie &amp; wortelmilieu</a:t>
            </a:r>
          </a:p>
        </p:txBody>
      </p:sp>
      <p:sp>
        <p:nvSpPr>
          <p:cNvPr id="3" name="Rechthoek 2">
            <a:extLst>
              <a:ext uri="{FF2B5EF4-FFF2-40B4-BE49-F238E27FC236}">
                <a16:creationId xmlns:a16="http://schemas.microsoft.com/office/drawing/2014/main" id="{45CC94D1-6CCC-4AFC-BA8F-77020C1A30F0}"/>
              </a:ext>
            </a:extLst>
          </p:cNvPr>
          <p:cNvSpPr/>
          <p:nvPr/>
        </p:nvSpPr>
        <p:spPr>
          <a:xfrm>
            <a:off x="838200" y="1690688"/>
            <a:ext cx="6891444" cy="461665"/>
          </a:xfrm>
          <a:prstGeom prst="rect">
            <a:avLst/>
          </a:prstGeom>
        </p:spPr>
        <p:txBody>
          <a:bodyPr wrap="square">
            <a:spAutoFit/>
          </a:bodyPr>
          <a:lstStyle/>
          <a:p>
            <a:r>
              <a:rPr lang="nl-NL" sz="2400" dirty="0"/>
              <a:t>Les 4 Telen in substraat met hoge </a:t>
            </a:r>
            <a:r>
              <a:rPr lang="nl-NL" sz="2400" dirty="0" err="1"/>
              <a:t>Ec</a:t>
            </a:r>
            <a:r>
              <a:rPr lang="nl-NL" sz="2400" dirty="0"/>
              <a:t> </a:t>
            </a:r>
          </a:p>
        </p:txBody>
      </p:sp>
      <p:pic>
        <p:nvPicPr>
          <p:cNvPr id="7" name="Afbeelding 6">
            <a:extLst>
              <a:ext uri="{FF2B5EF4-FFF2-40B4-BE49-F238E27FC236}">
                <a16:creationId xmlns:a16="http://schemas.microsoft.com/office/drawing/2014/main" id="{6BC63704-7D54-43E3-8789-E7AC6C3919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13012" y="4710"/>
            <a:ext cx="2347163" cy="1079086"/>
          </a:xfrm>
          <a:prstGeom prst="rect">
            <a:avLst/>
          </a:prstGeom>
        </p:spPr>
      </p:pic>
      <p:sp>
        <p:nvSpPr>
          <p:cNvPr id="6" name="Tijdelijke aanduiding voor inhoud 5">
            <a:extLst>
              <a:ext uri="{FF2B5EF4-FFF2-40B4-BE49-F238E27FC236}">
                <a16:creationId xmlns:a16="http://schemas.microsoft.com/office/drawing/2014/main" id="{09A1A33A-9E88-4FDA-9137-B4749F2CF42E}"/>
              </a:ext>
            </a:extLst>
          </p:cNvPr>
          <p:cNvSpPr>
            <a:spLocks noGrp="1"/>
          </p:cNvSpPr>
          <p:nvPr>
            <p:ph idx="1"/>
          </p:nvPr>
        </p:nvSpPr>
        <p:spPr>
          <a:xfrm>
            <a:off x="758688" y="2271781"/>
            <a:ext cx="10515600" cy="4351338"/>
          </a:xfrm>
        </p:spPr>
        <p:txBody>
          <a:bodyPr>
            <a:normAutofit fontScale="92500" lnSpcReduction="20000"/>
          </a:bodyPr>
          <a:lstStyle/>
          <a:p>
            <a:pPr marL="0" indent="0">
              <a:buNone/>
            </a:pPr>
            <a:r>
              <a:rPr lang="nl-NL" sz="2600" dirty="0"/>
              <a:t>Hoe kan er gedurende de teelt op substraat een te hoge EC zijn? </a:t>
            </a:r>
          </a:p>
          <a:p>
            <a:pPr marL="0" indent="0">
              <a:buNone/>
            </a:pPr>
            <a:r>
              <a:rPr lang="nl-NL" sz="2600" dirty="0"/>
              <a:t>Dit kan de volgende oorzaken hebben:</a:t>
            </a:r>
          </a:p>
          <a:p>
            <a:pPr marL="0" indent="0">
              <a:buNone/>
            </a:pPr>
            <a:r>
              <a:rPr lang="nl-NL" sz="2600" dirty="0"/>
              <a:t>1) Teveel voeding</a:t>
            </a:r>
          </a:p>
          <a:p>
            <a:pPr marL="0" indent="0">
              <a:buNone/>
            </a:pPr>
            <a:r>
              <a:rPr lang="nl-NL" sz="2600" dirty="0"/>
              <a:t>Planten nemen voeding op met water. In een substraatteelt wordt deze voeding gelijk met iedere watergift gegeven. Meer water geven = meer voeding geven</a:t>
            </a:r>
          </a:p>
          <a:p>
            <a:pPr marL="0" indent="0">
              <a:buNone/>
            </a:pPr>
            <a:r>
              <a:rPr lang="nl-NL" sz="2600" dirty="0"/>
              <a:t>2) Slechte waterkwaliteit</a:t>
            </a:r>
          </a:p>
          <a:p>
            <a:pPr marL="0" indent="0">
              <a:buNone/>
            </a:pPr>
            <a:r>
              <a:rPr lang="nl-NL" sz="2600" dirty="0"/>
              <a:t>Giet water heeft een zekere EC. Voor het grootste gedeelte bestaat dit meestal uit bruikbare voedingszouten Maar water bevat ook meestal Natrium en chloride .</a:t>
            </a:r>
          </a:p>
          <a:p>
            <a:pPr marL="0" indent="0">
              <a:buNone/>
            </a:pPr>
            <a:r>
              <a:rPr lang="nl-NL" sz="2600" dirty="0"/>
              <a:t>3) Kweekschema wordt ‘ te letterlijk’ gebruikt</a:t>
            </a:r>
          </a:p>
          <a:p>
            <a:pPr marL="0" indent="0">
              <a:buNone/>
            </a:pPr>
            <a:r>
              <a:rPr lang="nl-NL" sz="2600" dirty="0"/>
              <a:t>Met het kweekschema imiteren we het verloop, zodat die ook plaats vindt in de natuur. In het kweekschema bouw je de voeding op in het substraat door de </a:t>
            </a:r>
            <a:r>
              <a:rPr lang="nl-NL" sz="2600" dirty="0" err="1"/>
              <a:t>voedings</a:t>
            </a:r>
            <a:r>
              <a:rPr lang="nl-NL" sz="2600" dirty="0"/>
              <a:t> dosering (EC) te verhogen naarmate de teelt vordert, </a:t>
            </a:r>
          </a:p>
          <a:p>
            <a:endParaRPr lang="nl-NL" dirty="0"/>
          </a:p>
        </p:txBody>
      </p:sp>
      <p:pic>
        <p:nvPicPr>
          <p:cNvPr id="11" name="Afbeelding 10">
            <a:extLst>
              <a:ext uri="{FF2B5EF4-FFF2-40B4-BE49-F238E27FC236}">
                <a16:creationId xmlns:a16="http://schemas.microsoft.com/office/drawing/2014/main" id="{A564AE97-767E-4DC3-B1C5-7AD638016CB8}"/>
              </a:ext>
            </a:extLst>
          </p:cNvPr>
          <p:cNvPicPr>
            <a:picLocks noChangeAspect="1"/>
          </p:cNvPicPr>
          <p:nvPr/>
        </p:nvPicPr>
        <p:blipFill>
          <a:blip r:embed="rId3"/>
          <a:stretch>
            <a:fillRect/>
          </a:stretch>
        </p:blipFill>
        <p:spPr>
          <a:xfrm>
            <a:off x="344558" y="1738296"/>
            <a:ext cx="10929730" cy="4474119"/>
          </a:xfrm>
          <a:prstGeom prst="rect">
            <a:avLst/>
          </a:prstGeom>
        </p:spPr>
      </p:pic>
    </p:spTree>
    <p:extLst>
      <p:ext uri="{BB962C8B-B14F-4D97-AF65-F5344CB8AC3E}">
        <p14:creationId xmlns:p14="http://schemas.microsoft.com/office/powerpoint/2010/main" val="1076177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br>
              <a:rPr lang="nl-NL" sz="2800" b="1" u="sng" dirty="0">
                <a:solidFill>
                  <a:srgbClr val="00B050"/>
                </a:solidFill>
              </a:rPr>
            </a:br>
            <a:br>
              <a:rPr lang="nl-NL" sz="2800" b="1" u="sng" dirty="0">
                <a:solidFill>
                  <a:srgbClr val="00B050"/>
                </a:solidFill>
              </a:rPr>
            </a:br>
            <a:br>
              <a:rPr lang="nl-NL" sz="2800" b="1" u="sng" dirty="0">
                <a:solidFill>
                  <a:srgbClr val="00B050"/>
                </a:solidFill>
              </a:rPr>
            </a:br>
            <a:endParaRPr lang="nl-NL" sz="2800" b="1" u="sng" dirty="0">
              <a:solidFill>
                <a:srgbClr val="00B050"/>
              </a:solidFill>
            </a:endParaRPr>
          </a:p>
        </p:txBody>
      </p:sp>
      <p:sp>
        <p:nvSpPr>
          <p:cNvPr id="5" name="Titel 1">
            <a:extLst>
              <a:ext uri="{FF2B5EF4-FFF2-40B4-BE49-F238E27FC236}">
                <a16:creationId xmlns:a16="http://schemas.microsoft.com/office/drawing/2014/main" id="{8280E684-19CF-4D41-8B62-7E1BF91A0F3F}"/>
              </a:ext>
            </a:extLst>
          </p:cNvPr>
          <p:cNvSpPr txBox="1">
            <a:spLocks/>
          </p:cNvSpPr>
          <p:nvPr/>
        </p:nvSpPr>
        <p:spPr>
          <a:xfrm>
            <a:off x="1497497" y="234881"/>
            <a:ext cx="8713304"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b="1" dirty="0"/>
              <a:t>Zoutconcentratie &amp; wortelmilieu</a:t>
            </a:r>
          </a:p>
        </p:txBody>
      </p:sp>
      <p:sp>
        <p:nvSpPr>
          <p:cNvPr id="3" name="Rechthoek 2">
            <a:extLst>
              <a:ext uri="{FF2B5EF4-FFF2-40B4-BE49-F238E27FC236}">
                <a16:creationId xmlns:a16="http://schemas.microsoft.com/office/drawing/2014/main" id="{45CC94D1-6CCC-4AFC-BA8F-77020C1A30F0}"/>
              </a:ext>
            </a:extLst>
          </p:cNvPr>
          <p:cNvSpPr/>
          <p:nvPr/>
        </p:nvSpPr>
        <p:spPr>
          <a:xfrm>
            <a:off x="838200" y="1690688"/>
            <a:ext cx="6891444" cy="461665"/>
          </a:xfrm>
          <a:prstGeom prst="rect">
            <a:avLst/>
          </a:prstGeom>
        </p:spPr>
        <p:txBody>
          <a:bodyPr wrap="square">
            <a:spAutoFit/>
          </a:bodyPr>
          <a:lstStyle/>
          <a:p>
            <a:r>
              <a:rPr lang="nl-NL" sz="2400" dirty="0"/>
              <a:t>Les 4 Telen in substraat met hoge </a:t>
            </a:r>
            <a:r>
              <a:rPr lang="nl-NL" sz="2400" dirty="0" err="1"/>
              <a:t>Ec</a:t>
            </a:r>
            <a:r>
              <a:rPr lang="nl-NL" sz="2400" dirty="0"/>
              <a:t> </a:t>
            </a:r>
          </a:p>
        </p:txBody>
      </p:sp>
      <p:pic>
        <p:nvPicPr>
          <p:cNvPr id="7" name="Afbeelding 6">
            <a:extLst>
              <a:ext uri="{FF2B5EF4-FFF2-40B4-BE49-F238E27FC236}">
                <a16:creationId xmlns:a16="http://schemas.microsoft.com/office/drawing/2014/main" id="{6BC63704-7D54-43E3-8789-E7AC6C3919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13012" y="4710"/>
            <a:ext cx="2347163" cy="1079086"/>
          </a:xfrm>
          <a:prstGeom prst="rect">
            <a:avLst/>
          </a:prstGeom>
        </p:spPr>
      </p:pic>
      <p:sp>
        <p:nvSpPr>
          <p:cNvPr id="6" name="Tijdelijke aanduiding voor inhoud 5">
            <a:extLst>
              <a:ext uri="{FF2B5EF4-FFF2-40B4-BE49-F238E27FC236}">
                <a16:creationId xmlns:a16="http://schemas.microsoft.com/office/drawing/2014/main" id="{09A1A33A-9E88-4FDA-9137-B4749F2CF42E}"/>
              </a:ext>
            </a:extLst>
          </p:cNvPr>
          <p:cNvSpPr>
            <a:spLocks noGrp="1"/>
          </p:cNvSpPr>
          <p:nvPr>
            <p:ph idx="1"/>
          </p:nvPr>
        </p:nvSpPr>
        <p:spPr>
          <a:xfrm>
            <a:off x="758688" y="2271781"/>
            <a:ext cx="10515600" cy="4351338"/>
          </a:xfrm>
        </p:spPr>
        <p:txBody>
          <a:bodyPr>
            <a:normAutofit/>
          </a:bodyPr>
          <a:lstStyle/>
          <a:p>
            <a:pPr marL="0" indent="0">
              <a:buNone/>
            </a:pPr>
            <a:r>
              <a:rPr lang="nl-NL" sz="2600" dirty="0"/>
              <a:t>Hoe kan er gedurende de teelt op substraat een te hoge EC zijn? </a:t>
            </a:r>
          </a:p>
          <a:p>
            <a:pPr marL="0" indent="0">
              <a:buNone/>
            </a:pPr>
            <a:r>
              <a:rPr lang="nl-NL" sz="2600" dirty="0"/>
              <a:t>Dit kan de volgende oorzaken hebben:</a:t>
            </a:r>
          </a:p>
          <a:p>
            <a:pPr marL="0" indent="0">
              <a:buNone/>
            </a:pPr>
            <a:r>
              <a:rPr lang="nl-NL" dirty="0"/>
              <a:t>4. Als je niet groot genoeg gietbeurten geeft dan er gebeurt er dit:</a:t>
            </a:r>
          </a:p>
        </p:txBody>
      </p:sp>
      <p:pic>
        <p:nvPicPr>
          <p:cNvPr id="11" name="Afbeelding 10">
            <a:extLst>
              <a:ext uri="{FF2B5EF4-FFF2-40B4-BE49-F238E27FC236}">
                <a16:creationId xmlns:a16="http://schemas.microsoft.com/office/drawing/2014/main" id="{A564AE97-767E-4DC3-B1C5-7AD638016CB8}"/>
              </a:ext>
            </a:extLst>
          </p:cNvPr>
          <p:cNvPicPr>
            <a:picLocks noChangeAspect="1"/>
          </p:cNvPicPr>
          <p:nvPr/>
        </p:nvPicPr>
        <p:blipFill>
          <a:blip r:embed="rId3"/>
          <a:stretch>
            <a:fillRect/>
          </a:stretch>
        </p:blipFill>
        <p:spPr>
          <a:xfrm>
            <a:off x="3245424" y="4032968"/>
            <a:ext cx="5542127" cy="2268687"/>
          </a:xfrm>
          <a:prstGeom prst="rect">
            <a:avLst/>
          </a:prstGeom>
        </p:spPr>
      </p:pic>
    </p:spTree>
    <p:extLst>
      <p:ext uri="{BB962C8B-B14F-4D97-AF65-F5344CB8AC3E}">
        <p14:creationId xmlns:p14="http://schemas.microsoft.com/office/powerpoint/2010/main" val="391674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br>
              <a:rPr lang="nl-NL" sz="2800" b="1" u="sng" dirty="0">
                <a:solidFill>
                  <a:srgbClr val="00B050"/>
                </a:solidFill>
              </a:rPr>
            </a:br>
            <a:br>
              <a:rPr lang="nl-NL" sz="2800" b="1" u="sng" dirty="0">
                <a:solidFill>
                  <a:srgbClr val="00B050"/>
                </a:solidFill>
              </a:rPr>
            </a:br>
            <a:br>
              <a:rPr lang="nl-NL" sz="2800" b="1" u="sng" dirty="0">
                <a:solidFill>
                  <a:srgbClr val="00B050"/>
                </a:solidFill>
              </a:rPr>
            </a:br>
            <a:endParaRPr lang="nl-NL" sz="2800" b="1" u="sng" dirty="0">
              <a:solidFill>
                <a:srgbClr val="00B050"/>
              </a:solidFill>
            </a:endParaRPr>
          </a:p>
        </p:txBody>
      </p:sp>
      <p:sp>
        <p:nvSpPr>
          <p:cNvPr id="5" name="Titel 1">
            <a:extLst>
              <a:ext uri="{FF2B5EF4-FFF2-40B4-BE49-F238E27FC236}">
                <a16:creationId xmlns:a16="http://schemas.microsoft.com/office/drawing/2014/main" id="{8280E684-19CF-4D41-8B62-7E1BF91A0F3F}"/>
              </a:ext>
            </a:extLst>
          </p:cNvPr>
          <p:cNvSpPr txBox="1">
            <a:spLocks/>
          </p:cNvSpPr>
          <p:nvPr/>
        </p:nvSpPr>
        <p:spPr>
          <a:xfrm>
            <a:off x="1497497" y="234881"/>
            <a:ext cx="8713304"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b="1" dirty="0"/>
              <a:t>Zoutconcentratie &amp; wortelmilieu</a:t>
            </a:r>
          </a:p>
        </p:txBody>
      </p:sp>
      <p:sp>
        <p:nvSpPr>
          <p:cNvPr id="3" name="Rechthoek 2">
            <a:extLst>
              <a:ext uri="{FF2B5EF4-FFF2-40B4-BE49-F238E27FC236}">
                <a16:creationId xmlns:a16="http://schemas.microsoft.com/office/drawing/2014/main" id="{45CC94D1-6CCC-4AFC-BA8F-77020C1A30F0}"/>
              </a:ext>
            </a:extLst>
          </p:cNvPr>
          <p:cNvSpPr/>
          <p:nvPr/>
        </p:nvSpPr>
        <p:spPr>
          <a:xfrm>
            <a:off x="838200" y="1690688"/>
            <a:ext cx="6891444" cy="461665"/>
          </a:xfrm>
          <a:prstGeom prst="rect">
            <a:avLst/>
          </a:prstGeom>
        </p:spPr>
        <p:txBody>
          <a:bodyPr wrap="square">
            <a:spAutoFit/>
          </a:bodyPr>
          <a:lstStyle/>
          <a:p>
            <a:r>
              <a:rPr lang="nl-NL" sz="2400" dirty="0"/>
              <a:t>Les 4 Telen in substraat met hoge </a:t>
            </a:r>
            <a:r>
              <a:rPr lang="nl-NL" sz="2400" dirty="0" err="1"/>
              <a:t>Ec</a:t>
            </a:r>
            <a:r>
              <a:rPr lang="nl-NL" sz="2400" dirty="0"/>
              <a:t> </a:t>
            </a:r>
          </a:p>
        </p:txBody>
      </p:sp>
      <p:pic>
        <p:nvPicPr>
          <p:cNvPr id="7" name="Afbeelding 6">
            <a:extLst>
              <a:ext uri="{FF2B5EF4-FFF2-40B4-BE49-F238E27FC236}">
                <a16:creationId xmlns:a16="http://schemas.microsoft.com/office/drawing/2014/main" id="{6BC63704-7D54-43E3-8789-E7AC6C3919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13012" y="4710"/>
            <a:ext cx="2347163" cy="1079086"/>
          </a:xfrm>
          <a:prstGeom prst="rect">
            <a:avLst/>
          </a:prstGeom>
        </p:spPr>
      </p:pic>
      <p:sp>
        <p:nvSpPr>
          <p:cNvPr id="6" name="Tijdelijke aanduiding voor inhoud 5">
            <a:extLst>
              <a:ext uri="{FF2B5EF4-FFF2-40B4-BE49-F238E27FC236}">
                <a16:creationId xmlns:a16="http://schemas.microsoft.com/office/drawing/2014/main" id="{09A1A33A-9E88-4FDA-9137-B4749F2CF42E}"/>
              </a:ext>
            </a:extLst>
          </p:cNvPr>
          <p:cNvSpPr>
            <a:spLocks noGrp="1"/>
          </p:cNvSpPr>
          <p:nvPr>
            <p:ph idx="1"/>
          </p:nvPr>
        </p:nvSpPr>
        <p:spPr>
          <a:xfrm>
            <a:off x="758688" y="2271781"/>
            <a:ext cx="10515600" cy="4351338"/>
          </a:xfrm>
        </p:spPr>
        <p:txBody>
          <a:bodyPr>
            <a:normAutofit/>
          </a:bodyPr>
          <a:lstStyle/>
          <a:p>
            <a:r>
              <a:rPr lang="nl-NL" dirty="0"/>
              <a:t>Meestal loopt de </a:t>
            </a:r>
            <a:r>
              <a:rPr lang="nl-NL" dirty="0" err="1"/>
              <a:t>Ec</a:t>
            </a:r>
            <a:r>
              <a:rPr lang="nl-NL" dirty="0"/>
              <a:t> op doordat natrium niet of slecht wordt opgenomen.</a:t>
            </a:r>
          </a:p>
          <a:p>
            <a:r>
              <a:rPr lang="nl-NL" dirty="0"/>
              <a:t>Als het natriumgehalte van de drain boven de 5 </a:t>
            </a:r>
            <a:r>
              <a:rPr lang="nl-NL" dirty="0" err="1"/>
              <a:t>mmol</a:t>
            </a:r>
            <a:r>
              <a:rPr lang="nl-NL" dirty="0"/>
              <a:t>/l oploopt, ging/ gaat vrijwel iedereen spuien. (DRAIN AFVOEREN) </a:t>
            </a:r>
          </a:p>
          <a:p>
            <a:r>
              <a:rPr lang="nl-NL" dirty="0"/>
              <a:t>Maar nu leven we in een andere tijd: </a:t>
            </a:r>
            <a:r>
              <a:rPr lang="nl-NL" dirty="0" err="1"/>
              <a:t>emissieloos</a:t>
            </a:r>
            <a:r>
              <a:rPr lang="nl-NL" dirty="0"/>
              <a:t> telen komt dichterbij en spuien kost geld. Dan is het zeer nuttig om opnieuw de marges te verkennen, waarbinnen je veilig kunt werken.</a:t>
            </a:r>
          </a:p>
          <a:p>
            <a:r>
              <a:rPr lang="nl-NL" dirty="0"/>
              <a:t>Met hoeveel Natrium kun je nog goed telen?</a:t>
            </a:r>
          </a:p>
        </p:txBody>
      </p:sp>
    </p:spTree>
    <p:extLst>
      <p:ext uri="{BB962C8B-B14F-4D97-AF65-F5344CB8AC3E}">
        <p14:creationId xmlns:p14="http://schemas.microsoft.com/office/powerpoint/2010/main" val="1022569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br>
              <a:rPr lang="nl-NL" sz="2800" b="1" u="sng" dirty="0">
                <a:solidFill>
                  <a:srgbClr val="00B050"/>
                </a:solidFill>
              </a:rPr>
            </a:br>
            <a:br>
              <a:rPr lang="nl-NL" sz="2800" b="1" u="sng" dirty="0">
                <a:solidFill>
                  <a:srgbClr val="00B050"/>
                </a:solidFill>
              </a:rPr>
            </a:br>
            <a:br>
              <a:rPr lang="nl-NL" sz="2800" b="1" u="sng" dirty="0">
                <a:solidFill>
                  <a:srgbClr val="00B050"/>
                </a:solidFill>
              </a:rPr>
            </a:br>
            <a:endParaRPr lang="nl-NL" sz="2800" b="1" u="sng" dirty="0">
              <a:solidFill>
                <a:srgbClr val="00B050"/>
              </a:solidFill>
            </a:endParaRPr>
          </a:p>
        </p:txBody>
      </p:sp>
      <p:sp>
        <p:nvSpPr>
          <p:cNvPr id="5" name="Titel 1">
            <a:extLst>
              <a:ext uri="{FF2B5EF4-FFF2-40B4-BE49-F238E27FC236}">
                <a16:creationId xmlns:a16="http://schemas.microsoft.com/office/drawing/2014/main" id="{8280E684-19CF-4D41-8B62-7E1BF91A0F3F}"/>
              </a:ext>
            </a:extLst>
          </p:cNvPr>
          <p:cNvSpPr txBox="1">
            <a:spLocks/>
          </p:cNvSpPr>
          <p:nvPr/>
        </p:nvSpPr>
        <p:spPr>
          <a:xfrm>
            <a:off x="1497497" y="234881"/>
            <a:ext cx="8713304"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b="1" dirty="0"/>
              <a:t>Zoutconcentratie &amp; wortelmilieu</a:t>
            </a:r>
          </a:p>
        </p:txBody>
      </p:sp>
      <p:sp>
        <p:nvSpPr>
          <p:cNvPr id="3" name="Rechthoek 2">
            <a:extLst>
              <a:ext uri="{FF2B5EF4-FFF2-40B4-BE49-F238E27FC236}">
                <a16:creationId xmlns:a16="http://schemas.microsoft.com/office/drawing/2014/main" id="{45CC94D1-6CCC-4AFC-BA8F-77020C1A30F0}"/>
              </a:ext>
            </a:extLst>
          </p:cNvPr>
          <p:cNvSpPr/>
          <p:nvPr/>
        </p:nvSpPr>
        <p:spPr>
          <a:xfrm>
            <a:off x="838200" y="1690688"/>
            <a:ext cx="6891444" cy="461665"/>
          </a:xfrm>
          <a:prstGeom prst="rect">
            <a:avLst/>
          </a:prstGeom>
        </p:spPr>
        <p:txBody>
          <a:bodyPr wrap="square">
            <a:spAutoFit/>
          </a:bodyPr>
          <a:lstStyle/>
          <a:p>
            <a:r>
              <a:rPr lang="nl-NL" sz="2400" dirty="0"/>
              <a:t>Les 4 Telen in substraat met hoge </a:t>
            </a:r>
            <a:r>
              <a:rPr lang="nl-NL" sz="2400" dirty="0" err="1"/>
              <a:t>Ec</a:t>
            </a:r>
            <a:r>
              <a:rPr lang="nl-NL" sz="2400" dirty="0"/>
              <a:t> </a:t>
            </a:r>
          </a:p>
        </p:txBody>
      </p:sp>
      <p:pic>
        <p:nvPicPr>
          <p:cNvPr id="7" name="Afbeelding 6">
            <a:extLst>
              <a:ext uri="{FF2B5EF4-FFF2-40B4-BE49-F238E27FC236}">
                <a16:creationId xmlns:a16="http://schemas.microsoft.com/office/drawing/2014/main" id="{6BC63704-7D54-43E3-8789-E7AC6C39191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13012" y="4710"/>
            <a:ext cx="2347163" cy="1079086"/>
          </a:xfrm>
          <a:prstGeom prst="rect">
            <a:avLst/>
          </a:prstGeom>
        </p:spPr>
      </p:pic>
      <p:pic>
        <p:nvPicPr>
          <p:cNvPr id="9" name="Onlinemedia 8">
            <a:hlinkClick r:id="" action="ppaction://media"/>
            <a:extLst>
              <a:ext uri="{FF2B5EF4-FFF2-40B4-BE49-F238E27FC236}">
                <a16:creationId xmlns:a16="http://schemas.microsoft.com/office/drawing/2014/main" id="{9F325B5D-9446-4FD7-B4CF-937A31DA91FA}"/>
              </a:ext>
            </a:extLst>
          </p:cNvPr>
          <p:cNvPicPr>
            <a:picLocks noGrp="1" noRot="1" noChangeAspect="1"/>
          </p:cNvPicPr>
          <p:nvPr>
            <p:ph idx="1"/>
            <a:videoFile r:link="rId1"/>
          </p:nvPr>
        </p:nvPicPr>
        <p:blipFill>
          <a:blip r:embed="rId4"/>
          <a:stretch>
            <a:fillRect/>
          </a:stretch>
        </p:blipFill>
        <p:spPr>
          <a:xfrm>
            <a:off x="2740066" y="2257104"/>
            <a:ext cx="7948029" cy="4470766"/>
          </a:xfrm>
          <a:prstGeom prst="rect">
            <a:avLst/>
          </a:prstGeom>
        </p:spPr>
      </p:pic>
      <p:sp>
        <p:nvSpPr>
          <p:cNvPr id="10" name="Tekstvak 9">
            <a:extLst>
              <a:ext uri="{FF2B5EF4-FFF2-40B4-BE49-F238E27FC236}">
                <a16:creationId xmlns:a16="http://schemas.microsoft.com/office/drawing/2014/main" id="{8571C228-5478-420B-BE94-D1755C534723}"/>
              </a:ext>
            </a:extLst>
          </p:cNvPr>
          <p:cNvSpPr txBox="1"/>
          <p:nvPr/>
        </p:nvSpPr>
        <p:spPr>
          <a:xfrm>
            <a:off x="185530" y="4492487"/>
            <a:ext cx="2199861" cy="461665"/>
          </a:xfrm>
          <a:prstGeom prst="rect">
            <a:avLst/>
          </a:prstGeom>
          <a:noFill/>
        </p:spPr>
        <p:txBody>
          <a:bodyPr wrap="square" rtlCol="0">
            <a:spAutoFit/>
          </a:bodyPr>
          <a:lstStyle/>
          <a:p>
            <a:r>
              <a:rPr lang="nl-NL" sz="2400" dirty="0"/>
              <a:t>Paprika proef</a:t>
            </a:r>
          </a:p>
        </p:txBody>
      </p:sp>
    </p:spTree>
    <p:extLst>
      <p:ext uri="{BB962C8B-B14F-4D97-AF65-F5344CB8AC3E}">
        <p14:creationId xmlns:p14="http://schemas.microsoft.com/office/powerpoint/2010/main" val="32578073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br>
              <a:rPr lang="nl-NL" sz="2800" b="1" u="sng" dirty="0">
                <a:solidFill>
                  <a:srgbClr val="00B050"/>
                </a:solidFill>
              </a:rPr>
            </a:br>
            <a:br>
              <a:rPr lang="nl-NL" sz="2800" b="1" u="sng" dirty="0">
                <a:solidFill>
                  <a:srgbClr val="00B050"/>
                </a:solidFill>
              </a:rPr>
            </a:br>
            <a:br>
              <a:rPr lang="nl-NL" sz="2800" b="1" u="sng" dirty="0">
                <a:solidFill>
                  <a:srgbClr val="00B050"/>
                </a:solidFill>
              </a:rPr>
            </a:br>
            <a:endParaRPr lang="nl-NL" sz="2800" b="1" u="sng" dirty="0">
              <a:solidFill>
                <a:srgbClr val="00B050"/>
              </a:solidFill>
            </a:endParaRPr>
          </a:p>
        </p:txBody>
      </p:sp>
      <p:sp>
        <p:nvSpPr>
          <p:cNvPr id="5" name="Titel 1">
            <a:extLst>
              <a:ext uri="{FF2B5EF4-FFF2-40B4-BE49-F238E27FC236}">
                <a16:creationId xmlns:a16="http://schemas.microsoft.com/office/drawing/2014/main" id="{8280E684-19CF-4D41-8B62-7E1BF91A0F3F}"/>
              </a:ext>
            </a:extLst>
          </p:cNvPr>
          <p:cNvSpPr txBox="1">
            <a:spLocks/>
          </p:cNvSpPr>
          <p:nvPr/>
        </p:nvSpPr>
        <p:spPr>
          <a:xfrm>
            <a:off x="1497497" y="234881"/>
            <a:ext cx="8713304"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b="1" dirty="0"/>
              <a:t>Zoutconcentratie &amp; wortelmilieu</a:t>
            </a:r>
          </a:p>
        </p:txBody>
      </p:sp>
      <p:sp>
        <p:nvSpPr>
          <p:cNvPr id="3" name="Rechthoek 2">
            <a:extLst>
              <a:ext uri="{FF2B5EF4-FFF2-40B4-BE49-F238E27FC236}">
                <a16:creationId xmlns:a16="http://schemas.microsoft.com/office/drawing/2014/main" id="{45CC94D1-6CCC-4AFC-BA8F-77020C1A30F0}"/>
              </a:ext>
            </a:extLst>
          </p:cNvPr>
          <p:cNvSpPr/>
          <p:nvPr/>
        </p:nvSpPr>
        <p:spPr>
          <a:xfrm>
            <a:off x="3642883" y="1396634"/>
            <a:ext cx="6891444" cy="461665"/>
          </a:xfrm>
          <a:prstGeom prst="rect">
            <a:avLst/>
          </a:prstGeom>
        </p:spPr>
        <p:txBody>
          <a:bodyPr wrap="square">
            <a:spAutoFit/>
          </a:bodyPr>
          <a:lstStyle/>
          <a:p>
            <a:r>
              <a:rPr lang="nl-NL" sz="2400" dirty="0"/>
              <a:t>Les 4 Telen in substraat met hoge </a:t>
            </a:r>
            <a:r>
              <a:rPr lang="nl-NL" sz="2400" dirty="0" err="1"/>
              <a:t>Ec</a:t>
            </a:r>
            <a:r>
              <a:rPr lang="nl-NL" sz="2400" dirty="0"/>
              <a:t> </a:t>
            </a:r>
          </a:p>
        </p:txBody>
      </p:sp>
      <p:pic>
        <p:nvPicPr>
          <p:cNvPr id="7" name="Afbeelding 6">
            <a:extLst>
              <a:ext uri="{FF2B5EF4-FFF2-40B4-BE49-F238E27FC236}">
                <a16:creationId xmlns:a16="http://schemas.microsoft.com/office/drawing/2014/main" id="{6BC63704-7D54-43E3-8789-E7AC6C3919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13012" y="4710"/>
            <a:ext cx="2347163" cy="1079086"/>
          </a:xfrm>
          <a:prstGeom prst="rect">
            <a:avLst/>
          </a:prstGeom>
        </p:spPr>
      </p:pic>
      <p:sp>
        <p:nvSpPr>
          <p:cNvPr id="6" name="Tijdelijke aanduiding voor inhoud 5">
            <a:extLst>
              <a:ext uri="{FF2B5EF4-FFF2-40B4-BE49-F238E27FC236}">
                <a16:creationId xmlns:a16="http://schemas.microsoft.com/office/drawing/2014/main" id="{09A1A33A-9E88-4FDA-9137-B4749F2CF42E}"/>
              </a:ext>
            </a:extLst>
          </p:cNvPr>
          <p:cNvSpPr>
            <a:spLocks noGrp="1"/>
          </p:cNvSpPr>
          <p:nvPr>
            <p:ph idx="1"/>
          </p:nvPr>
        </p:nvSpPr>
        <p:spPr>
          <a:xfrm>
            <a:off x="838200" y="1820932"/>
            <a:ext cx="10515600" cy="4351338"/>
          </a:xfrm>
        </p:spPr>
        <p:txBody>
          <a:bodyPr>
            <a:normAutofit fontScale="92500" lnSpcReduction="10000"/>
          </a:bodyPr>
          <a:lstStyle/>
          <a:p>
            <a:endParaRPr lang="nl-NL" dirty="0"/>
          </a:p>
          <a:p>
            <a:pPr marL="0" indent="0">
              <a:buNone/>
            </a:pPr>
            <a:r>
              <a:rPr lang="nl-NL" sz="2600" dirty="0"/>
              <a:t>Bij problemen met een hoge </a:t>
            </a:r>
            <a:r>
              <a:rPr lang="nl-NL" sz="2600" dirty="0" err="1"/>
              <a:t>Ec</a:t>
            </a:r>
            <a:r>
              <a:rPr lang="nl-NL" sz="2600" dirty="0"/>
              <a:t> in substraat teelt gaan we doorgaans spoelen of spuien. Dit is niet gewenst </a:t>
            </a:r>
            <a:r>
              <a:rPr lang="nl-NL" sz="2600" dirty="0" err="1"/>
              <a:t>i.v.m</a:t>
            </a:r>
            <a:r>
              <a:rPr lang="nl-NL" sz="2600" dirty="0"/>
              <a:t> emissies/lozingen</a:t>
            </a:r>
          </a:p>
          <a:p>
            <a:pPr marL="514350" indent="-514350">
              <a:buAutoNum type="arabicPeriod"/>
            </a:pPr>
            <a:r>
              <a:rPr lang="nl-NL" sz="2600" dirty="0"/>
              <a:t>“Voor een duurzaam gebruik van water en meststoffen moet spuien zo veel mogelijk worden voorkomen,” zei Peter Klein van </a:t>
            </a:r>
            <a:r>
              <a:rPr lang="nl-NL" sz="2600" dirty="0" err="1"/>
              <a:t>Horticoop</a:t>
            </a:r>
            <a:r>
              <a:rPr lang="nl-NL" sz="2600" dirty="0"/>
              <a:t>.  Hij stelt: “Er wordt nog te veel op gevoel gespuid en dat kost geld. Er gaan daardoor veel meststoffen verloren.”</a:t>
            </a:r>
          </a:p>
          <a:p>
            <a:pPr marL="514350" indent="-514350">
              <a:buAutoNum type="arabicPeriod"/>
            </a:pPr>
            <a:endParaRPr lang="nl-NL" sz="2600" dirty="0"/>
          </a:p>
          <a:p>
            <a:pPr marL="514350" indent="-514350">
              <a:buAutoNum type="arabicPeriod"/>
            </a:pPr>
            <a:r>
              <a:rPr lang="nl-NL" sz="2600" dirty="0"/>
              <a:t>Volgens Klein gaat er door spuien in de rozenteelt ruim € 2100 per hectare verloren aan dure meststoffen en in de tomatenteelt bijna € 900. Het beperken van spui levert dus een aanzienlijke besparing op. Daarbij komt dat spuien per 2027 bij wet wordt verboden.</a:t>
            </a:r>
          </a:p>
          <a:p>
            <a:endParaRPr lang="nl-NL" dirty="0"/>
          </a:p>
        </p:txBody>
      </p:sp>
    </p:spTree>
    <p:extLst>
      <p:ext uri="{BB962C8B-B14F-4D97-AF65-F5344CB8AC3E}">
        <p14:creationId xmlns:p14="http://schemas.microsoft.com/office/powerpoint/2010/main" val="2293541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br>
              <a:rPr lang="nl-NL" sz="2800" b="1" u="sng" dirty="0">
                <a:solidFill>
                  <a:srgbClr val="00B050"/>
                </a:solidFill>
              </a:rPr>
            </a:br>
            <a:br>
              <a:rPr lang="nl-NL" sz="2800" b="1" u="sng" dirty="0">
                <a:solidFill>
                  <a:srgbClr val="00B050"/>
                </a:solidFill>
              </a:rPr>
            </a:br>
            <a:br>
              <a:rPr lang="nl-NL" sz="2800" b="1" u="sng" dirty="0">
                <a:solidFill>
                  <a:srgbClr val="00B050"/>
                </a:solidFill>
              </a:rPr>
            </a:br>
            <a:endParaRPr lang="nl-NL" sz="2800" b="1" u="sng" dirty="0">
              <a:solidFill>
                <a:srgbClr val="00B050"/>
              </a:solidFill>
            </a:endParaRPr>
          </a:p>
        </p:txBody>
      </p:sp>
      <p:sp>
        <p:nvSpPr>
          <p:cNvPr id="5" name="Titel 1">
            <a:extLst>
              <a:ext uri="{FF2B5EF4-FFF2-40B4-BE49-F238E27FC236}">
                <a16:creationId xmlns:a16="http://schemas.microsoft.com/office/drawing/2014/main" id="{8280E684-19CF-4D41-8B62-7E1BF91A0F3F}"/>
              </a:ext>
            </a:extLst>
          </p:cNvPr>
          <p:cNvSpPr txBox="1">
            <a:spLocks/>
          </p:cNvSpPr>
          <p:nvPr/>
        </p:nvSpPr>
        <p:spPr>
          <a:xfrm>
            <a:off x="1497497" y="234881"/>
            <a:ext cx="8713304"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b="1" dirty="0"/>
              <a:t>Zoutconcentratie &amp; wortelmilieu</a:t>
            </a:r>
          </a:p>
        </p:txBody>
      </p:sp>
      <p:sp>
        <p:nvSpPr>
          <p:cNvPr id="3" name="Rechthoek 2">
            <a:extLst>
              <a:ext uri="{FF2B5EF4-FFF2-40B4-BE49-F238E27FC236}">
                <a16:creationId xmlns:a16="http://schemas.microsoft.com/office/drawing/2014/main" id="{45CC94D1-6CCC-4AFC-BA8F-77020C1A30F0}"/>
              </a:ext>
            </a:extLst>
          </p:cNvPr>
          <p:cNvSpPr/>
          <p:nvPr/>
        </p:nvSpPr>
        <p:spPr>
          <a:xfrm>
            <a:off x="3642883" y="1396634"/>
            <a:ext cx="6891444" cy="461665"/>
          </a:xfrm>
          <a:prstGeom prst="rect">
            <a:avLst/>
          </a:prstGeom>
        </p:spPr>
        <p:txBody>
          <a:bodyPr wrap="square">
            <a:spAutoFit/>
          </a:bodyPr>
          <a:lstStyle/>
          <a:p>
            <a:r>
              <a:rPr lang="nl-NL" sz="2400" dirty="0"/>
              <a:t>Les 4 Telen in substraat met hoge </a:t>
            </a:r>
            <a:r>
              <a:rPr lang="nl-NL" sz="2400" dirty="0" err="1"/>
              <a:t>Ec</a:t>
            </a:r>
            <a:r>
              <a:rPr lang="nl-NL" sz="2400" dirty="0"/>
              <a:t> </a:t>
            </a:r>
          </a:p>
        </p:txBody>
      </p:sp>
      <p:pic>
        <p:nvPicPr>
          <p:cNvPr id="7" name="Afbeelding 6">
            <a:extLst>
              <a:ext uri="{FF2B5EF4-FFF2-40B4-BE49-F238E27FC236}">
                <a16:creationId xmlns:a16="http://schemas.microsoft.com/office/drawing/2014/main" id="{6BC63704-7D54-43E3-8789-E7AC6C3919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13012" y="4710"/>
            <a:ext cx="2347163" cy="1079086"/>
          </a:xfrm>
          <a:prstGeom prst="rect">
            <a:avLst/>
          </a:prstGeom>
        </p:spPr>
      </p:pic>
      <p:sp>
        <p:nvSpPr>
          <p:cNvPr id="6" name="Tijdelijke aanduiding voor inhoud 5">
            <a:extLst>
              <a:ext uri="{FF2B5EF4-FFF2-40B4-BE49-F238E27FC236}">
                <a16:creationId xmlns:a16="http://schemas.microsoft.com/office/drawing/2014/main" id="{09A1A33A-9E88-4FDA-9137-B4749F2CF42E}"/>
              </a:ext>
            </a:extLst>
          </p:cNvPr>
          <p:cNvSpPr>
            <a:spLocks noGrp="1"/>
          </p:cNvSpPr>
          <p:nvPr>
            <p:ph idx="1"/>
          </p:nvPr>
        </p:nvSpPr>
        <p:spPr>
          <a:xfrm>
            <a:off x="838200" y="2152353"/>
            <a:ext cx="10515600" cy="4351338"/>
          </a:xfrm>
        </p:spPr>
        <p:txBody>
          <a:bodyPr/>
          <a:lstStyle/>
          <a:p>
            <a:endParaRPr lang="nl-NL" dirty="0"/>
          </a:p>
          <a:p>
            <a:pPr marL="0" indent="0">
              <a:buNone/>
            </a:pPr>
            <a:r>
              <a:rPr lang="nl-NL" sz="2400" dirty="0"/>
              <a:t>Bij problemen met een hoge </a:t>
            </a:r>
            <a:r>
              <a:rPr lang="nl-NL" sz="2400" dirty="0" err="1"/>
              <a:t>Ec</a:t>
            </a:r>
            <a:r>
              <a:rPr lang="nl-NL" sz="2400" dirty="0"/>
              <a:t> in substraat teelt gaan we doorgaans spoelen of spuien. Dit is niet gewenst </a:t>
            </a:r>
            <a:r>
              <a:rPr lang="nl-NL" sz="2400" dirty="0" err="1"/>
              <a:t>i.v.m</a:t>
            </a:r>
            <a:r>
              <a:rPr lang="nl-NL" sz="2400" dirty="0"/>
              <a:t> emissies/lozingen</a:t>
            </a:r>
          </a:p>
          <a:p>
            <a:pPr marL="0" indent="0">
              <a:buNone/>
            </a:pPr>
            <a:r>
              <a:rPr lang="nl-NL" sz="2400" dirty="0"/>
              <a:t>De vraag is nu of dat altijd nodig. Daarvoor zijn er diverse proeven:</a:t>
            </a:r>
          </a:p>
          <a:p>
            <a:pPr marL="514350" indent="-514350">
              <a:buAutoNum type="arabicPeriod"/>
            </a:pPr>
            <a:r>
              <a:rPr lang="nl-NL" sz="2400" dirty="0"/>
              <a:t>Gebruik maken van de ‘EC-ruimte’, door het verschil tussen de streefwaarde van de EC en minimale voedingswaarde van de EC te benutten.</a:t>
            </a:r>
          </a:p>
          <a:p>
            <a:pPr marL="514350" indent="-514350">
              <a:buAutoNum type="arabicPeriod"/>
            </a:pPr>
            <a:r>
              <a:rPr lang="nl-NL" sz="2400" dirty="0"/>
              <a:t>Werken met dubbele goot, de zogenaamde “split root”</a:t>
            </a:r>
          </a:p>
          <a:p>
            <a:pPr marL="514350" indent="-514350">
              <a:buAutoNum type="arabicPeriod"/>
            </a:pPr>
            <a:endParaRPr lang="nl-NL" dirty="0"/>
          </a:p>
          <a:p>
            <a:endParaRPr lang="nl-NL" dirty="0"/>
          </a:p>
        </p:txBody>
      </p:sp>
    </p:spTree>
    <p:extLst>
      <p:ext uri="{BB962C8B-B14F-4D97-AF65-F5344CB8AC3E}">
        <p14:creationId xmlns:p14="http://schemas.microsoft.com/office/powerpoint/2010/main" val="371775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br>
              <a:rPr lang="nl-NL" sz="2800" b="1" u="sng" dirty="0">
                <a:solidFill>
                  <a:srgbClr val="00B050"/>
                </a:solidFill>
              </a:rPr>
            </a:br>
            <a:br>
              <a:rPr lang="nl-NL" sz="2800" b="1" u="sng" dirty="0">
                <a:solidFill>
                  <a:srgbClr val="00B050"/>
                </a:solidFill>
              </a:rPr>
            </a:br>
            <a:br>
              <a:rPr lang="nl-NL" sz="2800" b="1" u="sng" dirty="0">
                <a:solidFill>
                  <a:srgbClr val="00B050"/>
                </a:solidFill>
              </a:rPr>
            </a:br>
            <a:endParaRPr lang="nl-NL" sz="2800" b="1" u="sng" dirty="0">
              <a:solidFill>
                <a:srgbClr val="00B050"/>
              </a:solidFill>
            </a:endParaRPr>
          </a:p>
        </p:txBody>
      </p:sp>
      <p:sp>
        <p:nvSpPr>
          <p:cNvPr id="5" name="Titel 1">
            <a:extLst>
              <a:ext uri="{FF2B5EF4-FFF2-40B4-BE49-F238E27FC236}">
                <a16:creationId xmlns:a16="http://schemas.microsoft.com/office/drawing/2014/main" id="{8280E684-19CF-4D41-8B62-7E1BF91A0F3F}"/>
              </a:ext>
            </a:extLst>
          </p:cNvPr>
          <p:cNvSpPr txBox="1">
            <a:spLocks/>
          </p:cNvSpPr>
          <p:nvPr/>
        </p:nvSpPr>
        <p:spPr>
          <a:xfrm>
            <a:off x="1497497" y="234881"/>
            <a:ext cx="8713304"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b="1" dirty="0"/>
              <a:t>Zoutconcentratie &amp; wortelmilieu</a:t>
            </a:r>
          </a:p>
        </p:txBody>
      </p:sp>
      <p:sp>
        <p:nvSpPr>
          <p:cNvPr id="3" name="Rechthoek 2">
            <a:extLst>
              <a:ext uri="{FF2B5EF4-FFF2-40B4-BE49-F238E27FC236}">
                <a16:creationId xmlns:a16="http://schemas.microsoft.com/office/drawing/2014/main" id="{45CC94D1-6CCC-4AFC-BA8F-77020C1A30F0}"/>
              </a:ext>
            </a:extLst>
          </p:cNvPr>
          <p:cNvSpPr/>
          <p:nvPr/>
        </p:nvSpPr>
        <p:spPr>
          <a:xfrm>
            <a:off x="838200" y="1690688"/>
            <a:ext cx="6891444" cy="461665"/>
          </a:xfrm>
          <a:prstGeom prst="rect">
            <a:avLst/>
          </a:prstGeom>
        </p:spPr>
        <p:txBody>
          <a:bodyPr wrap="square">
            <a:spAutoFit/>
          </a:bodyPr>
          <a:lstStyle/>
          <a:p>
            <a:r>
              <a:rPr lang="nl-NL" sz="2400" dirty="0"/>
              <a:t>Les 4 Telen in substraat met hoge </a:t>
            </a:r>
            <a:r>
              <a:rPr lang="nl-NL" sz="2400" dirty="0" err="1"/>
              <a:t>Ec</a:t>
            </a:r>
            <a:r>
              <a:rPr lang="nl-NL" sz="2400" dirty="0"/>
              <a:t> </a:t>
            </a:r>
          </a:p>
        </p:txBody>
      </p:sp>
      <p:pic>
        <p:nvPicPr>
          <p:cNvPr id="7" name="Afbeelding 6">
            <a:extLst>
              <a:ext uri="{FF2B5EF4-FFF2-40B4-BE49-F238E27FC236}">
                <a16:creationId xmlns:a16="http://schemas.microsoft.com/office/drawing/2014/main" id="{6BC63704-7D54-43E3-8789-E7AC6C3919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13012" y="4710"/>
            <a:ext cx="2347163" cy="1079086"/>
          </a:xfrm>
          <a:prstGeom prst="rect">
            <a:avLst/>
          </a:prstGeom>
        </p:spPr>
      </p:pic>
      <p:sp>
        <p:nvSpPr>
          <p:cNvPr id="6" name="Tijdelijke aanduiding voor inhoud 5">
            <a:extLst>
              <a:ext uri="{FF2B5EF4-FFF2-40B4-BE49-F238E27FC236}">
                <a16:creationId xmlns:a16="http://schemas.microsoft.com/office/drawing/2014/main" id="{09A1A33A-9E88-4FDA-9137-B4749F2CF42E}"/>
              </a:ext>
            </a:extLst>
          </p:cNvPr>
          <p:cNvSpPr>
            <a:spLocks noGrp="1"/>
          </p:cNvSpPr>
          <p:nvPr>
            <p:ph idx="1"/>
          </p:nvPr>
        </p:nvSpPr>
        <p:spPr>
          <a:xfrm>
            <a:off x="838200" y="1608052"/>
            <a:ext cx="10515600" cy="4351338"/>
          </a:xfrm>
        </p:spPr>
        <p:txBody>
          <a:bodyPr>
            <a:normAutofit/>
          </a:bodyPr>
          <a:lstStyle/>
          <a:p>
            <a:endParaRPr lang="nl-NL" sz="2400" dirty="0"/>
          </a:p>
          <a:p>
            <a:endParaRPr lang="nl-NL" sz="2400" dirty="0"/>
          </a:p>
          <a:p>
            <a:pPr marL="0" indent="0">
              <a:buNone/>
            </a:pPr>
            <a:r>
              <a:rPr lang="nl-NL" sz="2400" dirty="0"/>
              <a:t>1. Gebruikmaken </a:t>
            </a:r>
            <a:r>
              <a:rPr lang="nl-NL" sz="2400" dirty="0" err="1"/>
              <a:t>Ec</a:t>
            </a:r>
            <a:r>
              <a:rPr lang="nl-NL" sz="2400" dirty="0"/>
              <a:t> ruimte</a:t>
            </a:r>
          </a:p>
        </p:txBody>
      </p:sp>
      <p:pic>
        <p:nvPicPr>
          <p:cNvPr id="4" name="Afbeelding 3">
            <a:extLst>
              <a:ext uri="{FF2B5EF4-FFF2-40B4-BE49-F238E27FC236}">
                <a16:creationId xmlns:a16="http://schemas.microsoft.com/office/drawing/2014/main" id="{ABEB030D-81E5-4E6F-88CA-CE25B54DA29A}"/>
              </a:ext>
            </a:extLst>
          </p:cNvPr>
          <p:cNvPicPr>
            <a:picLocks noChangeAspect="1"/>
          </p:cNvPicPr>
          <p:nvPr/>
        </p:nvPicPr>
        <p:blipFill>
          <a:blip r:embed="rId3"/>
          <a:stretch>
            <a:fillRect/>
          </a:stretch>
        </p:blipFill>
        <p:spPr>
          <a:xfrm>
            <a:off x="4918319" y="2214944"/>
            <a:ext cx="5622649" cy="4021581"/>
          </a:xfrm>
          <a:prstGeom prst="rect">
            <a:avLst/>
          </a:prstGeom>
        </p:spPr>
      </p:pic>
    </p:spTree>
    <p:extLst>
      <p:ext uri="{BB962C8B-B14F-4D97-AF65-F5344CB8AC3E}">
        <p14:creationId xmlns:p14="http://schemas.microsoft.com/office/powerpoint/2010/main" val="17203410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br>
              <a:rPr lang="nl-NL" sz="2800" b="1" u="sng" dirty="0">
                <a:solidFill>
                  <a:srgbClr val="00B050"/>
                </a:solidFill>
              </a:rPr>
            </a:br>
            <a:br>
              <a:rPr lang="nl-NL" sz="2800" b="1" u="sng" dirty="0">
                <a:solidFill>
                  <a:srgbClr val="00B050"/>
                </a:solidFill>
              </a:rPr>
            </a:br>
            <a:br>
              <a:rPr lang="nl-NL" sz="2800" b="1" u="sng" dirty="0">
                <a:solidFill>
                  <a:srgbClr val="00B050"/>
                </a:solidFill>
              </a:rPr>
            </a:br>
            <a:endParaRPr lang="nl-NL" sz="2800" b="1" u="sng" dirty="0">
              <a:solidFill>
                <a:srgbClr val="00B050"/>
              </a:solidFill>
            </a:endParaRPr>
          </a:p>
        </p:txBody>
      </p:sp>
      <p:sp>
        <p:nvSpPr>
          <p:cNvPr id="5" name="Titel 1">
            <a:extLst>
              <a:ext uri="{FF2B5EF4-FFF2-40B4-BE49-F238E27FC236}">
                <a16:creationId xmlns:a16="http://schemas.microsoft.com/office/drawing/2014/main" id="{8280E684-19CF-4D41-8B62-7E1BF91A0F3F}"/>
              </a:ext>
            </a:extLst>
          </p:cNvPr>
          <p:cNvSpPr txBox="1">
            <a:spLocks/>
          </p:cNvSpPr>
          <p:nvPr/>
        </p:nvSpPr>
        <p:spPr>
          <a:xfrm>
            <a:off x="1497497" y="234881"/>
            <a:ext cx="8713304"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b="1" dirty="0"/>
              <a:t>Zoutconcentratie &amp; wortelmilieu</a:t>
            </a:r>
          </a:p>
        </p:txBody>
      </p:sp>
      <p:sp>
        <p:nvSpPr>
          <p:cNvPr id="3" name="Rechthoek 2">
            <a:extLst>
              <a:ext uri="{FF2B5EF4-FFF2-40B4-BE49-F238E27FC236}">
                <a16:creationId xmlns:a16="http://schemas.microsoft.com/office/drawing/2014/main" id="{45CC94D1-6CCC-4AFC-BA8F-77020C1A30F0}"/>
              </a:ext>
            </a:extLst>
          </p:cNvPr>
          <p:cNvSpPr/>
          <p:nvPr/>
        </p:nvSpPr>
        <p:spPr>
          <a:xfrm>
            <a:off x="838200" y="1690688"/>
            <a:ext cx="6891444" cy="461665"/>
          </a:xfrm>
          <a:prstGeom prst="rect">
            <a:avLst/>
          </a:prstGeom>
        </p:spPr>
        <p:txBody>
          <a:bodyPr wrap="square">
            <a:spAutoFit/>
          </a:bodyPr>
          <a:lstStyle/>
          <a:p>
            <a:r>
              <a:rPr lang="nl-NL" sz="2400" dirty="0"/>
              <a:t>Les 4 Telen in substraat met hoge </a:t>
            </a:r>
            <a:r>
              <a:rPr lang="nl-NL" sz="2400" dirty="0" err="1"/>
              <a:t>Ec</a:t>
            </a:r>
            <a:r>
              <a:rPr lang="nl-NL" sz="2400" dirty="0"/>
              <a:t> </a:t>
            </a:r>
          </a:p>
        </p:txBody>
      </p:sp>
      <p:pic>
        <p:nvPicPr>
          <p:cNvPr id="7" name="Afbeelding 6">
            <a:extLst>
              <a:ext uri="{FF2B5EF4-FFF2-40B4-BE49-F238E27FC236}">
                <a16:creationId xmlns:a16="http://schemas.microsoft.com/office/drawing/2014/main" id="{6BC63704-7D54-43E3-8789-E7AC6C3919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13012" y="4710"/>
            <a:ext cx="2347163" cy="1079086"/>
          </a:xfrm>
          <a:prstGeom prst="rect">
            <a:avLst/>
          </a:prstGeom>
        </p:spPr>
      </p:pic>
      <p:sp>
        <p:nvSpPr>
          <p:cNvPr id="6" name="Tijdelijke aanduiding voor inhoud 5">
            <a:extLst>
              <a:ext uri="{FF2B5EF4-FFF2-40B4-BE49-F238E27FC236}">
                <a16:creationId xmlns:a16="http://schemas.microsoft.com/office/drawing/2014/main" id="{09A1A33A-9E88-4FDA-9137-B4749F2CF42E}"/>
              </a:ext>
            </a:extLst>
          </p:cNvPr>
          <p:cNvSpPr>
            <a:spLocks noGrp="1"/>
          </p:cNvSpPr>
          <p:nvPr>
            <p:ph idx="1"/>
          </p:nvPr>
        </p:nvSpPr>
        <p:spPr>
          <a:xfrm>
            <a:off x="838200" y="1608052"/>
            <a:ext cx="10515600" cy="4351338"/>
          </a:xfrm>
        </p:spPr>
        <p:txBody>
          <a:bodyPr>
            <a:normAutofit lnSpcReduction="10000"/>
          </a:bodyPr>
          <a:lstStyle/>
          <a:p>
            <a:endParaRPr lang="nl-NL" sz="2400" dirty="0"/>
          </a:p>
          <a:p>
            <a:endParaRPr lang="nl-NL" sz="2400" dirty="0"/>
          </a:p>
          <a:p>
            <a:pPr marL="0" indent="0">
              <a:buNone/>
            </a:pPr>
            <a:r>
              <a:rPr lang="nl-NL" sz="2400" dirty="0"/>
              <a:t>1. Gebruikmaken </a:t>
            </a:r>
            <a:r>
              <a:rPr lang="nl-NL" sz="2400" dirty="0" err="1"/>
              <a:t>Ec</a:t>
            </a:r>
            <a:r>
              <a:rPr lang="nl-NL" sz="2400" dirty="0"/>
              <a:t> ruimte</a:t>
            </a:r>
          </a:p>
          <a:p>
            <a:pPr marL="0" indent="0">
              <a:buNone/>
            </a:pPr>
            <a:r>
              <a:rPr lang="nl-NL" sz="2400" dirty="0"/>
              <a:t>Omdat de EC-waarde zoveel mogelijk gelijk wordt gehouden, betekent de verhoging van Na tegelijkertijd een forse verlaging van de overige kationen K, Ca en Mg. (vanwege de pH invloed is NH4 in alle gevallen gelijk gehouden). We zagen dus een forse uitputting van K in de periode van zware plantbelasting</a:t>
            </a:r>
          </a:p>
          <a:p>
            <a:pPr marL="0" indent="0">
              <a:buNone/>
            </a:pPr>
            <a:r>
              <a:rPr lang="nl-NL" sz="2400" dirty="0"/>
              <a:t>In deze proef tekent zich dus een lijn af dat </a:t>
            </a:r>
            <a:r>
              <a:rPr lang="nl-NL" sz="2400" dirty="0">
                <a:solidFill>
                  <a:srgbClr val="FF0000"/>
                </a:solidFill>
              </a:rPr>
              <a:t>Na minder gauw tot schade leidt dan veel mensen gewend zijn te denken. </a:t>
            </a:r>
          </a:p>
          <a:p>
            <a:pPr marL="0" indent="0">
              <a:buNone/>
            </a:pPr>
            <a:endParaRPr lang="nl-NL" sz="2400" dirty="0">
              <a:solidFill>
                <a:srgbClr val="FF0000"/>
              </a:solidFill>
            </a:endParaRPr>
          </a:p>
          <a:p>
            <a:pPr marL="0" indent="0">
              <a:buNone/>
            </a:pPr>
            <a:r>
              <a:rPr lang="nl-NL" sz="2400" dirty="0">
                <a:solidFill>
                  <a:srgbClr val="FF0000"/>
                </a:solidFill>
              </a:rPr>
              <a:t>De kwaliteit van tomaat wordt zelfs beter bij een hogere </a:t>
            </a:r>
            <a:r>
              <a:rPr lang="nl-NL" sz="2400" dirty="0" err="1">
                <a:solidFill>
                  <a:srgbClr val="FF0000"/>
                </a:solidFill>
              </a:rPr>
              <a:t>Ec</a:t>
            </a:r>
            <a:r>
              <a:rPr lang="nl-NL" sz="2400" dirty="0">
                <a:solidFill>
                  <a:srgbClr val="FF0000"/>
                </a:solidFill>
              </a:rPr>
              <a:t> en Natrium gehalte.</a:t>
            </a:r>
          </a:p>
        </p:txBody>
      </p:sp>
    </p:spTree>
    <p:extLst>
      <p:ext uri="{BB962C8B-B14F-4D97-AF65-F5344CB8AC3E}">
        <p14:creationId xmlns:p14="http://schemas.microsoft.com/office/powerpoint/2010/main" val="3440401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br>
              <a:rPr lang="nl-NL" sz="2800" b="1" u="sng" dirty="0">
                <a:solidFill>
                  <a:srgbClr val="00B050"/>
                </a:solidFill>
              </a:rPr>
            </a:br>
            <a:br>
              <a:rPr lang="nl-NL" sz="2800" b="1" u="sng" dirty="0">
                <a:solidFill>
                  <a:srgbClr val="00B050"/>
                </a:solidFill>
              </a:rPr>
            </a:br>
            <a:br>
              <a:rPr lang="nl-NL" sz="2800" b="1" u="sng" dirty="0">
                <a:solidFill>
                  <a:srgbClr val="00B050"/>
                </a:solidFill>
              </a:rPr>
            </a:br>
            <a:endParaRPr lang="nl-NL" sz="2800" b="1" u="sng" dirty="0">
              <a:solidFill>
                <a:srgbClr val="00B050"/>
              </a:solidFill>
            </a:endParaRPr>
          </a:p>
        </p:txBody>
      </p:sp>
      <p:sp>
        <p:nvSpPr>
          <p:cNvPr id="5" name="Titel 1">
            <a:extLst>
              <a:ext uri="{FF2B5EF4-FFF2-40B4-BE49-F238E27FC236}">
                <a16:creationId xmlns:a16="http://schemas.microsoft.com/office/drawing/2014/main" id="{8280E684-19CF-4D41-8B62-7E1BF91A0F3F}"/>
              </a:ext>
            </a:extLst>
          </p:cNvPr>
          <p:cNvSpPr txBox="1">
            <a:spLocks/>
          </p:cNvSpPr>
          <p:nvPr/>
        </p:nvSpPr>
        <p:spPr>
          <a:xfrm>
            <a:off x="1497497" y="234881"/>
            <a:ext cx="8713304"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b="1" dirty="0"/>
              <a:t>Zoutconcentratie &amp; wortelmilieu</a:t>
            </a:r>
          </a:p>
        </p:txBody>
      </p:sp>
      <p:sp>
        <p:nvSpPr>
          <p:cNvPr id="3" name="Rechthoek 2">
            <a:extLst>
              <a:ext uri="{FF2B5EF4-FFF2-40B4-BE49-F238E27FC236}">
                <a16:creationId xmlns:a16="http://schemas.microsoft.com/office/drawing/2014/main" id="{45CC94D1-6CCC-4AFC-BA8F-77020C1A30F0}"/>
              </a:ext>
            </a:extLst>
          </p:cNvPr>
          <p:cNvSpPr/>
          <p:nvPr/>
        </p:nvSpPr>
        <p:spPr>
          <a:xfrm>
            <a:off x="838200" y="1690688"/>
            <a:ext cx="6891444" cy="461665"/>
          </a:xfrm>
          <a:prstGeom prst="rect">
            <a:avLst/>
          </a:prstGeom>
        </p:spPr>
        <p:txBody>
          <a:bodyPr wrap="square">
            <a:spAutoFit/>
          </a:bodyPr>
          <a:lstStyle/>
          <a:p>
            <a:r>
              <a:rPr lang="nl-NL" sz="2400" dirty="0"/>
              <a:t>Les 4 Telen in substraat met hoge </a:t>
            </a:r>
            <a:r>
              <a:rPr lang="nl-NL" sz="2400" dirty="0" err="1"/>
              <a:t>Ec</a:t>
            </a:r>
            <a:r>
              <a:rPr lang="nl-NL" sz="2400" dirty="0"/>
              <a:t> </a:t>
            </a:r>
          </a:p>
        </p:txBody>
      </p:sp>
      <p:pic>
        <p:nvPicPr>
          <p:cNvPr id="7" name="Afbeelding 6">
            <a:extLst>
              <a:ext uri="{FF2B5EF4-FFF2-40B4-BE49-F238E27FC236}">
                <a16:creationId xmlns:a16="http://schemas.microsoft.com/office/drawing/2014/main" id="{6BC63704-7D54-43E3-8789-E7AC6C3919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13012" y="4710"/>
            <a:ext cx="2347163" cy="1079086"/>
          </a:xfrm>
          <a:prstGeom prst="rect">
            <a:avLst/>
          </a:prstGeom>
        </p:spPr>
      </p:pic>
      <p:sp>
        <p:nvSpPr>
          <p:cNvPr id="6" name="Tijdelijke aanduiding voor inhoud 5">
            <a:extLst>
              <a:ext uri="{FF2B5EF4-FFF2-40B4-BE49-F238E27FC236}">
                <a16:creationId xmlns:a16="http://schemas.microsoft.com/office/drawing/2014/main" id="{09A1A33A-9E88-4FDA-9137-B4749F2CF42E}"/>
              </a:ext>
            </a:extLst>
          </p:cNvPr>
          <p:cNvSpPr>
            <a:spLocks noGrp="1"/>
          </p:cNvSpPr>
          <p:nvPr>
            <p:ph idx="1"/>
          </p:nvPr>
        </p:nvSpPr>
        <p:spPr>
          <a:xfrm>
            <a:off x="838200" y="1608052"/>
            <a:ext cx="10515600" cy="4351338"/>
          </a:xfrm>
        </p:spPr>
        <p:txBody>
          <a:bodyPr>
            <a:normAutofit/>
          </a:bodyPr>
          <a:lstStyle/>
          <a:p>
            <a:endParaRPr lang="nl-NL" sz="2400" dirty="0"/>
          </a:p>
          <a:p>
            <a:endParaRPr lang="nl-NL" sz="2400" dirty="0"/>
          </a:p>
          <a:p>
            <a:pPr marL="0" indent="0">
              <a:buNone/>
            </a:pPr>
            <a:endParaRPr lang="nl-NL" sz="2400" dirty="0"/>
          </a:p>
        </p:txBody>
      </p:sp>
      <p:sp>
        <p:nvSpPr>
          <p:cNvPr id="4" name="Rechthoek 3">
            <a:extLst>
              <a:ext uri="{FF2B5EF4-FFF2-40B4-BE49-F238E27FC236}">
                <a16:creationId xmlns:a16="http://schemas.microsoft.com/office/drawing/2014/main" id="{E77D6F1B-CA96-43CF-AB8D-5ECEEC38EF5A}"/>
              </a:ext>
            </a:extLst>
          </p:cNvPr>
          <p:cNvSpPr/>
          <p:nvPr/>
        </p:nvSpPr>
        <p:spPr>
          <a:xfrm>
            <a:off x="838200" y="2382524"/>
            <a:ext cx="11400878" cy="3785652"/>
          </a:xfrm>
          <a:prstGeom prst="rect">
            <a:avLst/>
          </a:prstGeom>
        </p:spPr>
        <p:txBody>
          <a:bodyPr wrap="square">
            <a:spAutoFit/>
          </a:bodyPr>
          <a:lstStyle/>
          <a:p>
            <a:r>
              <a:rPr lang="nl-NL" sz="2400" dirty="0"/>
              <a:t>De Nederlandse glastuinbouwsector heeft als doel om tot een (nagenoeg) </a:t>
            </a:r>
            <a:r>
              <a:rPr lang="nl-NL" sz="2400" dirty="0" err="1"/>
              <a:t>nulemissie</a:t>
            </a:r>
            <a:r>
              <a:rPr lang="nl-NL" sz="2400" dirty="0"/>
              <a:t> van</a:t>
            </a:r>
          </a:p>
          <a:p>
            <a:r>
              <a:rPr lang="nl-NL" sz="2400" dirty="0"/>
              <a:t>nutriënten en gewasbeschermingsmiddelen te komen in 2027. </a:t>
            </a:r>
          </a:p>
          <a:p>
            <a:r>
              <a:rPr lang="nl-NL" sz="2400" dirty="0"/>
              <a:t>Waterkringloopsluiting kan zorgen voor minder watergebruik en minder lozing van</a:t>
            </a:r>
          </a:p>
          <a:p>
            <a:r>
              <a:rPr lang="nl-NL" sz="2400" dirty="0"/>
              <a:t>afvalwater.</a:t>
            </a:r>
          </a:p>
          <a:p>
            <a:r>
              <a:rPr lang="nl-NL" sz="2400" dirty="0"/>
              <a:t>Het beoogde doel in het project is om nieuwe technieken en een nieuwe bemestingsmethodiek te ontwikkelen welke het mogelijk maakt om:</a:t>
            </a:r>
          </a:p>
          <a:p>
            <a:endParaRPr lang="nl-NL" sz="2400" dirty="0"/>
          </a:p>
          <a:p>
            <a:r>
              <a:rPr lang="nl-NL" sz="2400" dirty="0"/>
              <a:t>- Een volledig gesloten water- en meststoffen kringloop in het bedrijf te verkrijgen</a:t>
            </a:r>
          </a:p>
          <a:p>
            <a:r>
              <a:rPr lang="nl-NL" sz="2400" dirty="0"/>
              <a:t>- Een zeer sterke reductie te verkrijgen van (wat later gezien wordt als) afvalwater</a:t>
            </a:r>
          </a:p>
          <a:p>
            <a:r>
              <a:rPr lang="nl-NL" sz="2400" dirty="0"/>
              <a:t>- Een reductie te verkrijgen van het gebruik van (</a:t>
            </a:r>
            <a:r>
              <a:rPr lang="nl-NL" sz="2400" dirty="0" err="1"/>
              <a:t>uitputtelijke</a:t>
            </a:r>
            <a:r>
              <a:rPr lang="nl-NL" sz="2400" dirty="0"/>
              <a:t>) anorganische meststoffen </a:t>
            </a:r>
          </a:p>
        </p:txBody>
      </p:sp>
    </p:spTree>
    <p:extLst>
      <p:ext uri="{BB962C8B-B14F-4D97-AF65-F5344CB8AC3E}">
        <p14:creationId xmlns:p14="http://schemas.microsoft.com/office/powerpoint/2010/main" val="3314682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br>
              <a:rPr lang="nl-NL" sz="2800" b="1" u="sng" dirty="0">
                <a:solidFill>
                  <a:srgbClr val="00B050"/>
                </a:solidFill>
              </a:rPr>
            </a:br>
            <a:br>
              <a:rPr lang="nl-NL" sz="2800" b="1" u="sng" dirty="0">
                <a:solidFill>
                  <a:srgbClr val="00B050"/>
                </a:solidFill>
              </a:rPr>
            </a:br>
            <a:br>
              <a:rPr lang="nl-NL" sz="2800" b="1" u="sng" dirty="0">
                <a:solidFill>
                  <a:srgbClr val="00B050"/>
                </a:solidFill>
              </a:rPr>
            </a:br>
            <a:endParaRPr lang="nl-NL" sz="2800" b="1" u="sng" dirty="0">
              <a:solidFill>
                <a:srgbClr val="00B050"/>
              </a:solidFill>
            </a:endParaRPr>
          </a:p>
        </p:txBody>
      </p:sp>
      <p:sp>
        <p:nvSpPr>
          <p:cNvPr id="5" name="Titel 1">
            <a:extLst>
              <a:ext uri="{FF2B5EF4-FFF2-40B4-BE49-F238E27FC236}">
                <a16:creationId xmlns:a16="http://schemas.microsoft.com/office/drawing/2014/main" id="{8280E684-19CF-4D41-8B62-7E1BF91A0F3F}"/>
              </a:ext>
            </a:extLst>
          </p:cNvPr>
          <p:cNvSpPr txBox="1">
            <a:spLocks/>
          </p:cNvSpPr>
          <p:nvPr/>
        </p:nvSpPr>
        <p:spPr>
          <a:xfrm>
            <a:off x="1497497" y="234881"/>
            <a:ext cx="8713304"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b="1" dirty="0"/>
              <a:t>Zoutconcentratie &amp; wortelmilieu</a:t>
            </a:r>
          </a:p>
        </p:txBody>
      </p:sp>
      <p:sp>
        <p:nvSpPr>
          <p:cNvPr id="3" name="Rechthoek 2">
            <a:extLst>
              <a:ext uri="{FF2B5EF4-FFF2-40B4-BE49-F238E27FC236}">
                <a16:creationId xmlns:a16="http://schemas.microsoft.com/office/drawing/2014/main" id="{45CC94D1-6CCC-4AFC-BA8F-77020C1A30F0}"/>
              </a:ext>
            </a:extLst>
          </p:cNvPr>
          <p:cNvSpPr/>
          <p:nvPr/>
        </p:nvSpPr>
        <p:spPr>
          <a:xfrm>
            <a:off x="838200" y="1690688"/>
            <a:ext cx="6891444" cy="461665"/>
          </a:xfrm>
          <a:prstGeom prst="rect">
            <a:avLst/>
          </a:prstGeom>
        </p:spPr>
        <p:txBody>
          <a:bodyPr wrap="square">
            <a:spAutoFit/>
          </a:bodyPr>
          <a:lstStyle/>
          <a:p>
            <a:r>
              <a:rPr lang="nl-NL" sz="2400" dirty="0"/>
              <a:t>Les 4 Telen in substraat met hoge </a:t>
            </a:r>
            <a:r>
              <a:rPr lang="nl-NL" sz="2400" dirty="0" err="1"/>
              <a:t>Ec</a:t>
            </a:r>
            <a:r>
              <a:rPr lang="nl-NL" sz="2400" dirty="0"/>
              <a:t> </a:t>
            </a:r>
          </a:p>
        </p:txBody>
      </p:sp>
      <p:pic>
        <p:nvPicPr>
          <p:cNvPr id="7" name="Afbeelding 6">
            <a:extLst>
              <a:ext uri="{FF2B5EF4-FFF2-40B4-BE49-F238E27FC236}">
                <a16:creationId xmlns:a16="http://schemas.microsoft.com/office/drawing/2014/main" id="{6BC63704-7D54-43E3-8789-E7AC6C3919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13012" y="4710"/>
            <a:ext cx="2347163" cy="1079086"/>
          </a:xfrm>
          <a:prstGeom prst="rect">
            <a:avLst/>
          </a:prstGeom>
        </p:spPr>
      </p:pic>
      <p:sp>
        <p:nvSpPr>
          <p:cNvPr id="6" name="Tijdelijke aanduiding voor inhoud 5">
            <a:extLst>
              <a:ext uri="{FF2B5EF4-FFF2-40B4-BE49-F238E27FC236}">
                <a16:creationId xmlns:a16="http://schemas.microsoft.com/office/drawing/2014/main" id="{09A1A33A-9E88-4FDA-9137-B4749F2CF42E}"/>
              </a:ext>
            </a:extLst>
          </p:cNvPr>
          <p:cNvSpPr>
            <a:spLocks noGrp="1"/>
          </p:cNvSpPr>
          <p:nvPr>
            <p:ph idx="1"/>
          </p:nvPr>
        </p:nvSpPr>
        <p:spPr>
          <a:xfrm>
            <a:off x="838200" y="1608052"/>
            <a:ext cx="10515600" cy="4351338"/>
          </a:xfrm>
        </p:spPr>
        <p:txBody>
          <a:bodyPr>
            <a:normAutofit/>
          </a:bodyPr>
          <a:lstStyle/>
          <a:p>
            <a:endParaRPr lang="nl-NL" sz="2400" dirty="0"/>
          </a:p>
          <a:p>
            <a:endParaRPr lang="nl-NL" sz="2400" dirty="0"/>
          </a:p>
          <a:p>
            <a:pPr marL="0" indent="0">
              <a:buNone/>
            </a:pPr>
            <a:endParaRPr lang="nl-NL" sz="2400" dirty="0"/>
          </a:p>
        </p:txBody>
      </p:sp>
      <p:pic>
        <p:nvPicPr>
          <p:cNvPr id="10" name="Afbeelding 9">
            <a:extLst>
              <a:ext uri="{FF2B5EF4-FFF2-40B4-BE49-F238E27FC236}">
                <a16:creationId xmlns:a16="http://schemas.microsoft.com/office/drawing/2014/main" id="{010BCB39-4B65-425E-9BCD-05E357B020F4}"/>
              </a:ext>
            </a:extLst>
          </p:cNvPr>
          <p:cNvPicPr>
            <a:picLocks noChangeAspect="1"/>
          </p:cNvPicPr>
          <p:nvPr/>
        </p:nvPicPr>
        <p:blipFill>
          <a:blip r:embed="rId3"/>
          <a:stretch>
            <a:fillRect/>
          </a:stretch>
        </p:blipFill>
        <p:spPr>
          <a:xfrm>
            <a:off x="3460911" y="2359637"/>
            <a:ext cx="4394858" cy="3829924"/>
          </a:xfrm>
          <a:prstGeom prst="rect">
            <a:avLst/>
          </a:prstGeom>
        </p:spPr>
      </p:pic>
    </p:spTree>
    <p:extLst>
      <p:ext uri="{BB962C8B-B14F-4D97-AF65-F5344CB8AC3E}">
        <p14:creationId xmlns:p14="http://schemas.microsoft.com/office/powerpoint/2010/main" val="1735202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067" y="896970"/>
            <a:ext cx="4410075" cy="1038225"/>
          </a:xfrm>
          <a:prstGeom prst="rect">
            <a:avLst/>
          </a:prstGeom>
        </p:spPr>
      </p:pic>
      <p:pic>
        <p:nvPicPr>
          <p:cNvPr id="6" name="Afbeelding 5">
            <a:extLst>
              <a:ext uri="{FF2B5EF4-FFF2-40B4-BE49-F238E27FC236}">
                <a16:creationId xmlns:a16="http://schemas.microsoft.com/office/drawing/2014/main" id="{E73D414B-356C-4F2F-8D7D-1BEDB76B3F03}"/>
              </a:ext>
            </a:extLst>
          </p:cNvPr>
          <p:cNvPicPr>
            <a:picLocks noChangeAspect="1"/>
          </p:cNvPicPr>
          <p:nvPr/>
        </p:nvPicPr>
        <p:blipFill>
          <a:blip r:embed="rId3"/>
          <a:stretch>
            <a:fillRect/>
          </a:stretch>
        </p:blipFill>
        <p:spPr>
          <a:xfrm>
            <a:off x="8352263" y="812801"/>
            <a:ext cx="2743200" cy="2743200"/>
          </a:xfrm>
          <a:prstGeom prst="rect">
            <a:avLst/>
          </a:prstGeom>
        </p:spPr>
      </p:pic>
      <p:sp>
        <p:nvSpPr>
          <p:cNvPr id="3" name="Rechthoek 2">
            <a:extLst>
              <a:ext uri="{FF2B5EF4-FFF2-40B4-BE49-F238E27FC236}">
                <a16:creationId xmlns:a16="http://schemas.microsoft.com/office/drawing/2014/main" id="{EF466A06-4691-4E74-9B0E-80BB6916B642}"/>
              </a:ext>
            </a:extLst>
          </p:cNvPr>
          <p:cNvSpPr/>
          <p:nvPr/>
        </p:nvSpPr>
        <p:spPr>
          <a:xfrm>
            <a:off x="5734302" y="812801"/>
            <a:ext cx="2617961" cy="1015663"/>
          </a:xfrm>
          <a:prstGeom prst="rect">
            <a:avLst/>
          </a:prstGeom>
        </p:spPr>
        <p:txBody>
          <a:bodyPr wrap="none">
            <a:spAutoFit/>
          </a:bodyPr>
          <a:lstStyle/>
          <a:p>
            <a:r>
              <a:rPr lang="nl-NL" sz="6000" dirty="0">
                <a:solidFill>
                  <a:prstClr val="black"/>
                </a:solidFill>
                <a:latin typeface="Calibri Light" panose="020F0302020204030204"/>
                <a:ea typeface="+mj-ea"/>
                <a:cs typeface="+mj-cs"/>
              </a:rPr>
              <a:t>pH &amp; </a:t>
            </a:r>
            <a:r>
              <a:rPr lang="nl-NL" sz="6000" dirty="0" err="1">
                <a:solidFill>
                  <a:prstClr val="black"/>
                </a:solidFill>
                <a:latin typeface="Calibri Light" panose="020F0302020204030204"/>
                <a:ea typeface="+mj-ea"/>
                <a:cs typeface="+mj-cs"/>
              </a:rPr>
              <a:t>Ec</a:t>
            </a:r>
            <a:endParaRPr lang="nl-NL" dirty="0"/>
          </a:p>
        </p:txBody>
      </p:sp>
      <p:sp>
        <p:nvSpPr>
          <p:cNvPr id="4" name="Tekstvak 3">
            <a:extLst>
              <a:ext uri="{FF2B5EF4-FFF2-40B4-BE49-F238E27FC236}">
                <a16:creationId xmlns:a16="http://schemas.microsoft.com/office/drawing/2014/main" id="{B7FBE979-D635-4050-AF8D-3152E81EF70A}"/>
              </a:ext>
            </a:extLst>
          </p:cNvPr>
          <p:cNvSpPr txBox="1"/>
          <p:nvPr/>
        </p:nvSpPr>
        <p:spPr>
          <a:xfrm>
            <a:off x="970671" y="2686929"/>
            <a:ext cx="7381592" cy="2585323"/>
          </a:xfrm>
          <a:prstGeom prst="rect">
            <a:avLst/>
          </a:prstGeom>
          <a:noFill/>
        </p:spPr>
        <p:txBody>
          <a:bodyPr wrap="square" rtlCol="0">
            <a:spAutoFit/>
          </a:bodyPr>
          <a:lstStyle/>
          <a:p>
            <a:r>
              <a:rPr lang="nl-NL" sz="2400" dirty="0"/>
              <a:t>Les 1 Terugblik</a:t>
            </a:r>
          </a:p>
          <a:p>
            <a:r>
              <a:rPr lang="nl-NL" sz="2400" dirty="0"/>
              <a:t>Les 2 pH in substraten</a:t>
            </a:r>
          </a:p>
          <a:p>
            <a:r>
              <a:rPr lang="nl-NL" sz="2400" dirty="0"/>
              <a:t>Les 3 pH Bodem en Bemesting</a:t>
            </a:r>
          </a:p>
          <a:p>
            <a:r>
              <a:rPr lang="nl-NL" sz="2400" dirty="0"/>
              <a:t>Les  4 </a:t>
            </a:r>
            <a:r>
              <a:rPr lang="nl-NL" sz="2400" dirty="0" err="1"/>
              <a:t>Ec</a:t>
            </a:r>
            <a:r>
              <a:rPr lang="nl-NL" sz="2400" dirty="0"/>
              <a:t> en wortel milieu </a:t>
            </a:r>
          </a:p>
          <a:p>
            <a:r>
              <a:rPr lang="nl-NL" sz="2400" dirty="0"/>
              <a:t>Les  5 </a:t>
            </a:r>
            <a:r>
              <a:rPr lang="nl-NL" sz="2400" dirty="0" err="1"/>
              <a:t>Ec</a:t>
            </a:r>
            <a:r>
              <a:rPr lang="nl-NL" sz="2400" dirty="0"/>
              <a:t> en verzilting</a:t>
            </a:r>
          </a:p>
          <a:p>
            <a:r>
              <a:rPr lang="nl-NL" sz="2400" dirty="0"/>
              <a:t>Les  7 Toets</a:t>
            </a:r>
          </a:p>
          <a:p>
            <a:endParaRPr lang="nl-NL" dirty="0"/>
          </a:p>
        </p:txBody>
      </p:sp>
    </p:spTree>
    <p:extLst>
      <p:ext uri="{BB962C8B-B14F-4D97-AF65-F5344CB8AC3E}">
        <p14:creationId xmlns:p14="http://schemas.microsoft.com/office/powerpoint/2010/main" val="34763137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br>
              <a:rPr lang="nl-NL" sz="2800" b="1" u="sng" dirty="0">
                <a:solidFill>
                  <a:srgbClr val="00B050"/>
                </a:solidFill>
              </a:rPr>
            </a:br>
            <a:br>
              <a:rPr lang="nl-NL" sz="2800" b="1" u="sng" dirty="0">
                <a:solidFill>
                  <a:srgbClr val="00B050"/>
                </a:solidFill>
              </a:rPr>
            </a:br>
            <a:br>
              <a:rPr lang="nl-NL" sz="2800" b="1" u="sng" dirty="0">
                <a:solidFill>
                  <a:srgbClr val="00B050"/>
                </a:solidFill>
              </a:rPr>
            </a:br>
            <a:endParaRPr lang="nl-NL" sz="2800" b="1" u="sng" dirty="0">
              <a:solidFill>
                <a:srgbClr val="00B050"/>
              </a:solidFill>
            </a:endParaRPr>
          </a:p>
        </p:txBody>
      </p:sp>
      <p:sp>
        <p:nvSpPr>
          <p:cNvPr id="5" name="Titel 1">
            <a:extLst>
              <a:ext uri="{FF2B5EF4-FFF2-40B4-BE49-F238E27FC236}">
                <a16:creationId xmlns:a16="http://schemas.microsoft.com/office/drawing/2014/main" id="{8280E684-19CF-4D41-8B62-7E1BF91A0F3F}"/>
              </a:ext>
            </a:extLst>
          </p:cNvPr>
          <p:cNvSpPr txBox="1">
            <a:spLocks/>
          </p:cNvSpPr>
          <p:nvPr/>
        </p:nvSpPr>
        <p:spPr>
          <a:xfrm>
            <a:off x="1497497" y="234881"/>
            <a:ext cx="8713304"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b="1" dirty="0"/>
              <a:t>Zoutconcentratie &amp; wortelmilieu</a:t>
            </a:r>
          </a:p>
        </p:txBody>
      </p:sp>
      <p:sp>
        <p:nvSpPr>
          <p:cNvPr id="3" name="Rechthoek 2">
            <a:extLst>
              <a:ext uri="{FF2B5EF4-FFF2-40B4-BE49-F238E27FC236}">
                <a16:creationId xmlns:a16="http://schemas.microsoft.com/office/drawing/2014/main" id="{45CC94D1-6CCC-4AFC-BA8F-77020C1A30F0}"/>
              </a:ext>
            </a:extLst>
          </p:cNvPr>
          <p:cNvSpPr/>
          <p:nvPr/>
        </p:nvSpPr>
        <p:spPr>
          <a:xfrm>
            <a:off x="838200" y="1690688"/>
            <a:ext cx="6891444" cy="461665"/>
          </a:xfrm>
          <a:prstGeom prst="rect">
            <a:avLst/>
          </a:prstGeom>
        </p:spPr>
        <p:txBody>
          <a:bodyPr wrap="square">
            <a:spAutoFit/>
          </a:bodyPr>
          <a:lstStyle/>
          <a:p>
            <a:r>
              <a:rPr lang="nl-NL" sz="2400" dirty="0"/>
              <a:t>Les 4 Telen in substraat met hoge </a:t>
            </a:r>
            <a:r>
              <a:rPr lang="nl-NL" sz="2400" dirty="0" err="1"/>
              <a:t>Ec</a:t>
            </a:r>
            <a:r>
              <a:rPr lang="nl-NL" sz="2400" dirty="0"/>
              <a:t> </a:t>
            </a:r>
          </a:p>
        </p:txBody>
      </p:sp>
      <p:pic>
        <p:nvPicPr>
          <p:cNvPr id="7" name="Afbeelding 6">
            <a:extLst>
              <a:ext uri="{FF2B5EF4-FFF2-40B4-BE49-F238E27FC236}">
                <a16:creationId xmlns:a16="http://schemas.microsoft.com/office/drawing/2014/main" id="{6BC63704-7D54-43E3-8789-E7AC6C3919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13012" y="4710"/>
            <a:ext cx="2347163" cy="1079086"/>
          </a:xfrm>
          <a:prstGeom prst="rect">
            <a:avLst/>
          </a:prstGeom>
        </p:spPr>
      </p:pic>
      <p:sp>
        <p:nvSpPr>
          <p:cNvPr id="6" name="Tijdelijke aanduiding voor inhoud 5">
            <a:extLst>
              <a:ext uri="{FF2B5EF4-FFF2-40B4-BE49-F238E27FC236}">
                <a16:creationId xmlns:a16="http://schemas.microsoft.com/office/drawing/2014/main" id="{09A1A33A-9E88-4FDA-9137-B4749F2CF42E}"/>
              </a:ext>
            </a:extLst>
          </p:cNvPr>
          <p:cNvSpPr>
            <a:spLocks noGrp="1"/>
          </p:cNvSpPr>
          <p:nvPr>
            <p:ph idx="1"/>
          </p:nvPr>
        </p:nvSpPr>
        <p:spPr>
          <a:xfrm>
            <a:off x="838200" y="1608052"/>
            <a:ext cx="10515600" cy="4351338"/>
          </a:xfrm>
        </p:spPr>
        <p:txBody>
          <a:bodyPr>
            <a:normAutofit/>
          </a:bodyPr>
          <a:lstStyle/>
          <a:p>
            <a:endParaRPr lang="nl-NL" sz="2400" dirty="0"/>
          </a:p>
          <a:p>
            <a:endParaRPr lang="nl-NL" sz="2400" dirty="0"/>
          </a:p>
          <a:p>
            <a:pPr marL="0" indent="0">
              <a:buNone/>
            </a:pPr>
            <a:endParaRPr lang="nl-NL" sz="2400" dirty="0"/>
          </a:p>
        </p:txBody>
      </p:sp>
      <p:sp>
        <p:nvSpPr>
          <p:cNvPr id="8" name="Rechthoek 7">
            <a:extLst>
              <a:ext uri="{FF2B5EF4-FFF2-40B4-BE49-F238E27FC236}">
                <a16:creationId xmlns:a16="http://schemas.microsoft.com/office/drawing/2014/main" id="{743CBA26-793E-44F5-B80D-3282D2796393}"/>
              </a:ext>
            </a:extLst>
          </p:cNvPr>
          <p:cNvSpPr/>
          <p:nvPr/>
        </p:nvSpPr>
        <p:spPr>
          <a:xfrm>
            <a:off x="838199" y="2234989"/>
            <a:ext cx="6650421" cy="3046988"/>
          </a:xfrm>
          <a:prstGeom prst="rect">
            <a:avLst/>
          </a:prstGeom>
        </p:spPr>
        <p:txBody>
          <a:bodyPr wrap="square">
            <a:spAutoFit/>
          </a:bodyPr>
          <a:lstStyle/>
          <a:p>
            <a:r>
              <a:rPr lang="nl-NL" sz="2400" dirty="0"/>
              <a:t>Voor onderzoek ten behoeve van </a:t>
            </a:r>
            <a:r>
              <a:rPr lang="nl-NL" sz="2400" dirty="0" err="1"/>
              <a:t>spuiloos</a:t>
            </a:r>
            <a:r>
              <a:rPr lang="nl-NL" sz="2400" dirty="0"/>
              <a:t> telen is een proefafdeling worden ingericht met een</a:t>
            </a:r>
          </a:p>
          <a:p>
            <a:r>
              <a:rPr lang="nl-NL" sz="2400" dirty="0" err="1"/>
              <a:t>substraatloos</a:t>
            </a:r>
            <a:r>
              <a:rPr lang="nl-NL" sz="2400" dirty="0"/>
              <a:t> teeltsystemen voor een tomatenteelt.</a:t>
            </a:r>
          </a:p>
          <a:p>
            <a:endParaRPr lang="nl-NL" sz="2400" dirty="0"/>
          </a:p>
          <a:p>
            <a:r>
              <a:rPr lang="nl-NL" sz="2400" dirty="0"/>
              <a:t>De </a:t>
            </a:r>
            <a:r>
              <a:rPr lang="nl-NL" sz="2400" dirty="0" err="1"/>
              <a:t>substraatloze</a:t>
            </a:r>
            <a:r>
              <a:rPr lang="nl-NL" sz="2400" dirty="0"/>
              <a:t> teelt maakt het namelijk</a:t>
            </a:r>
          </a:p>
          <a:p>
            <a:r>
              <a:rPr lang="nl-NL" sz="2400" dirty="0"/>
              <a:t>eenvoudig om snel inzicht te krijgen in de momentane (</a:t>
            </a:r>
            <a:r>
              <a:rPr lang="nl-NL" sz="2400" dirty="0" err="1"/>
              <a:t>realtime</a:t>
            </a:r>
            <a:r>
              <a:rPr lang="nl-NL" sz="2400" dirty="0"/>
              <a:t>) opname van meststoffen,</a:t>
            </a:r>
          </a:p>
          <a:p>
            <a:r>
              <a:rPr lang="nl-NL" sz="2400" dirty="0"/>
              <a:t>waarmee het precisiebemesting mogelijk maakt. </a:t>
            </a:r>
          </a:p>
        </p:txBody>
      </p:sp>
      <p:pic>
        <p:nvPicPr>
          <p:cNvPr id="9" name="Afbeelding 8">
            <a:extLst>
              <a:ext uri="{FF2B5EF4-FFF2-40B4-BE49-F238E27FC236}">
                <a16:creationId xmlns:a16="http://schemas.microsoft.com/office/drawing/2014/main" id="{8F048F1B-4D8D-47E7-969D-7D5FDE7CCFC5}"/>
              </a:ext>
            </a:extLst>
          </p:cNvPr>
          <p:cNvPicPr>
            <a:picLocks noChangeAspect="1"/>
          </p:cNvPicPr>
          <p:nvPr/>
        </p:nvPicPr>
        <p:blipFill>
          <a:blip r:embed="rId3"/>
          <a:stretch>
            <a:fillRect/>
          </a:stretch>
        </p:blipFill>
        <p:spPr>
          <a:xfrm>
            <a:off x="7965174" y="1920859"/>
            <a:ext cx="3495675" cy="3200400"/>
          </a:xfrm>
          <a:prstGeom prst="rect">
            <a:avLst/>
          </a:prstGeom>
        </p:spPr>
      </p:pic>
    </p:spTree>
    <p:extLst>
      <p:ext uri="{BB962C8B-B14F-4D97-AF65-F5344CB8AC3E}">
        <p14:creationId xmlns:p14="http://schemas.microsoft.com/office/powerpoint/2010/main" val="336109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br>
              <a:rPr lang="nl-NL" sz="2800" b="1" u="sng" dirty="0">
                <a:solidFill>
                  <a:srgbClr val="00B050"/>
                </a:solidFill>
              </a:rPr>
            </a:br>
            <a:br>
              <a:rPr lang="nl-NL" sz="2800" b="1" u="sng" dirty="0">
                <a:solidFill>
                  <a:srgbClr val="00B050"/>
                </a:solidFill>
              </a:rPr>
            </a:br>
            <a:br>
              <a:rPr lang="nl-NL" sz="2800" b="1" u="sng" dirty="0">
                <a:solidFill>
                  <a:srgbClr val="00B050"/>
                </a:solidFill>
              </a:rPr>
            </a:br>
            <a:endParaRPr lang="nl-NL" sz="2800" b="1" u="sng" dirty="0">
              <a:solidFill>
                <a:srgbClr val="00B050"/>
              </a:solidFill>
            </a:endParaRPr>
          </a:p>
        </p:txBody>
      </p:sp>
      <p:sp>
        <p:nvSpPr>
          <p:cNvPr id="5" name="Titel 1">
            <a:extLst>
              <a:ext uri="{FF2B5EF4-FFF2-40B4-BE49-F238E27FC236}">
                <a16:creationId xmlns:a16="http://schemas.microsoft.com/office/drawing/2014/main" id="{8280E684-19CF-4D41-8B62-7E1BF91A0F3F}"/>
              </a:ext>
            </a:extLst>
          </p:cNvPr>
          <p:cNvSpPr txBox="1">
            <a:spLocks/>
          </p:cNvSpPr>
          <p:nvPr/>
        </p:nvSpPr>
        <p:spPr>
          <a:xfrm>
            <a:off x="1497497" y="234881"/>
            <a:ext cx="8713304"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b="1" dirty="0"/>
              <a:t>Zoutconcentratie &amp; wortelmilieu</a:t>
            </a:r>
          </a:p>
        </p:txBody>
      </p:sp>
      <p:sp>
        <p:nvSpPr>
          <p:cNvPr id="3" name="Rechthoek 2">
            <a:extLst>
              <a:ext uri="{FF2B5EF4-FFF2-40B4-BE49-F238E27FC236}">
                <a16:creationId xmlns:a16="http://schemas.microsoft.com/office/drawing/2014/main" id="{45CC94D1-6CCC-4AFC-BA8F-77020C1A30F0}"/>
              </a:ext>
            </a:extLst>
          </p:cNvPr>
          <p:cNvSpPr/>
          <p:nvPr/>
        </p:nvSpPr>
        <p:spPr>
          <a:xfrm>
            <a:off x="838200" y="1690688"/>
            <a:ext cx="6891444" cy="461665"/>
          </a:xfrm>
          <a:prstGeom prst="rect">
            <a:avLst/>
          </a:prstGeom>
        </p:spPr>
        <p:txBody>
          <a:bodyPr wrap="square">
            <a:spAutoFit/>
          </a:bodyPr>
          <a:lstStyle/>
          <a:p>
            <a:r>
              <a:rPr lang="nl-NL" sz="2400" dirty="0"/>
              <a:t>Les 4 Telen in substraat met hoge </a:t>
            </a:r>
            <a:r>
              <a:rPr lang="nl-NL" sz="2400" dirty="0" err="1"/>
              <a:t>Ec</a:t>
            </a:r>
            <a:r>
              <a:rPr lang="nl-NL" sz="2400" dirty="0"/>
              <a:t> </a:t>
            </a:r>
          </a:p>
        </p:txBody>
      </p:sp>
      <p:pic>
        <p:nvPicPr>
          <p:cNvPr id="7" name="Afbeelding 6">
            <a:extLst>
              <a:ext uri="{FF2B5EF4-FFF2-40B4-BE49-F238E27FC236}">
                <a16:creationId xmlns:a16="http://schemas.microsoft.com/office/drawing/2014/main" id="{6BC63704-7D54-43E3-8789-E7AC6C3919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13012" y="4710"/>
            <a:ext cx="2347163" cy="1079086"/>
          </a:xfrm>
          <a:prstGeom prst="rect">
            <a:avLst/>
          </a:prstGeom>
        </p:spPr>
      </p:pic>
      <p:sp>
        <p:nvSpPr>
          <p:cNvPr id="6" name="Tijdelijke aanduiding voor inhoud 5">
            <a:extLst>
              <a:ext uri="{FF2B5EF4-FFF2-40B4-BE49-F238E27FC236}">
                <a16:creationId xmlns:a16="http://schemas.microsoft.com/office/drawing/2014/main" id="{09A1A33A-9E88-4FDA-9137-B4749F2CF42E}"/>
              </a:ext>
            </a:extLst>
          </p:cNvPr>
          <p:cNvSpPr>
            <a:spLocks noGrp="1"/>
          </p:cNvSpPr>
          <p:nvPr>
            <p:ph idx="1"/>
          </p:nvPr>
        </p:nvSpPr>
        <p:spPr>
          <a:xfrm>
            <a:off x="838200" y="1608052"/>
            <a:ext cx="6650421" cy="4351338"/>
          </a:xfrm>
        </p:spPr>
        <p:txBody>
          <a:bodyPr>
            <a:normAutofit/>
          </a:bodyPr>
          <a:lstStyle/>
          <a:p>
            <a:endParaRPr lang="nl-NL" sz="2400" dirty="0"/>
          </a:p>
          <a:p>
            <a:endParaRPr lang="nl-NL" sz="2400" dirty="0"/>
          </a:p>
          <a:p>
            <a:pPr marL="0" indent="0">
              <a:buNone/>
            </a:pPr>
            <a:r>
              <a:rPr lang="nl-NL" sz="2400" dirty="0"/>
              <a:t>In het onderzoek wordt gebruikgemaakt van teeltgoten zonder substraat. De goot bestaat uit een profiel met een deksel. Het water stroomt van links naar recht langs de wortels. Door een deksel op te lichten kunnen de wortels beoordeeld worden. In de goot is geen substraat aanwezig, anders dan het kluitje waar de plant in aankomt. </a:t>
            </a:r>
          </a:p>
        </p:txBody>
      </p:sp>
      <p:pic>
        <p:nvPicPr>
          <p:cNvPr id="9" name="Afbeelding 8">
            <a:extLst>
              <a:ext uri="{FF2B5EF4-FFF2-40B4-BE49-F238E27FC236}">
                <a16:creationId xmlns:a16="http://schemas.microsoft.com/office/drawing/2014/main" id="{8F048F1B-4D8D-47E7-969D-7D5FDE7CCFC5}"/>
              </a:ext>
            </a:extLst>
          </p:cNvPr>
          <p:cNvPicPr>
            <a:picLocks noChangeAspect="1"/>
          </p:cNvPicPr>
          <p:nvPr/>
        </p:nvPicPr>
        <p:blipFill>
          <a:blip r:embed="rId3"/>
          <a:stretch>
            <a:fillRect/>
          </a:stretch>
        </p:blipFill>
        <p:spPr>
          <a:xfrm>
            <a:off x="7965174" y="1920859"/>
            <a:ext cx="3495675" cy="3200400"/>
          </a:xfrm>
          <a:prstGeom prst="rect">
            <a:avLst/>
          </a:prstGeom>
        </p:spPr>
      </p:pic>
    </p:spTree>
    <p:extLst>
      <p:ext uri="{BB962C8B-B14F-4D97-AF65-F5344CB8AC3E}">
        <p14:creationId xmlns:p14="http://schemas.microsoft.com/office/powerpoint/2010/main" val="29104086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br>
              <a:rPr lang="nl-NL" sz="2800" b="1" u="sng" dirty="0">
                <a:solidFill>
                  <a:srgbClr val="00B050"/>
                </a:solidFill>
              </a:rPr>
            </a:br>
            <a:br>
              <a:rPr lang="nl-NL" sz="2800" b="1" u="sng" dirty="0">
                <a:solidFill>
                  <a:srgbClr val="00B050"/>
                </a:solidFill>
              </a:rPr>
            </a:br>
            <a:br>
              <a:rPr lang="nl-NL" sz="2800" b="1" u="sng" dirty="0">
                <a:solidFill>
                  <a:srgbClr val="00B050"/>
                </a:solidFill>
              </a:rPr>
            </a:br>
            <a:endParaRPr lang="nl-NL" sz="2800" b="1" u="sng" dirty="0">
              <a:solidFill>
                <a:srgbClr val="00B050"/>
              </a:solidFill>
            </a:endParaRPr>
          </a:p>
        </p:txBody>
      </p:sp>
      <p:sp>
        <p:nvSpPr>
          <p:cNvPr id="5" name="Titel 1">
            <a:extLst>
              <a:ext uri="{FF2B5EF4-FFF2-40B4-BE49-F238E27FC236}">
                <a16:creationId xmlns:a16="http://schemas.microsoft.com/office/drawing/2014/main" id="{8280E684-19CF-4D41-8B62-7E1BF91A0F3F}"/>
              </a:ext>
            </a:extLst>
          </p:cNvPr>
          <p:cNvSpPr txBox="1">
            <a:spLocks/>
          </p:cNvSpPr>
          <p:nvPr/>
        </p:nvSpPr>
        <p:spPr>
          <a:xfrm>
            <a:off x="1497497" y="234881"/>
            <a:ext cx="8713304"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b="1" dirty="0"/>
              <a:t>Zoutconcentratie &amp; wortelmilieu</a:t>
            </a:r>
          </a:p>
        </p:txBody>
      </p:sp>
      <p:sp>
        <p:nvSpPr>
          <p:cNvPr id="3" name="Rechthoek 2">
            <a:extLst>
              <a:ext uri="{FF2B5EF4-FFF2-40B4-BE49-F238E27FC236}">
                <a16:creationId xmlns:a16="http://schemas.microsoft.com/office/drawing/2014/main" id="{45CC94D1-6CCC-4AFC-BA8F-77020C1A30F0}"/>
              </a:ext>
            </a:extLst>
          </p:cNvPr>
          <p:cNvSpPr/>
          <p:nvPr/>
        </p:nvSpPr>
        <p:spPr>
          <a:xfrm>
            <a:off x="838200" y="1690688"/>
            <a:ext cx="6891444" cy="461665"/>
          </a:xfrm>
          <a:prstGeom prst="rect">
            <a:avLst/>
          </a:prstGeom>
        </p:spPr>
        <p:txBody>
          <a:bodyPr wrap="square">
            <a:spAutoFit/>
          </a:bodyPr>
          <a:lstStyle/>
          <a:p>
            <a:r>
              <a:rPr lang="nl-NL" sz="2400" dirty="0"/>
              <a:t>Les 4 Telen in substraat met hoge </a:t>
            </a:r>
            <a:r>
              <a:rPr lang="nl-NL" sz="2400" dirty="0" err="1"/>
              <a:t>Ec</a:t>
            </a:r>
            <a:r>
              <a:rPr lang="nl-NL" sz="2400" dirty="0"/>
              <a:t> </a:t>
            </a:r>
          </a:p>
        </p:txBody>
      </p:sp>
      <p:pic>
        <p:nvPicPr>
          <p:cNvPr id="7" name="Afbeelding 6">
            <a:extLst>
              <a:ext uri="{FF2B5EF4-FFF2-40B4-BE49-F238E27FC236}">
                <a16:creationId xmlns:a16="http://schemas.microsoft.com/office/drawing/2014/main" id="{6BC63704-7D54-43E3-8789-E7AC6C3919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13012" y="4710"/>
            <a:ext cx="2347163" cy="1079086"/>
          </a:xfrm>
          <a:prstGeom prst="rect">
            <a:avLst/>
          </a:prstGeom>
        </p:spPr>
      </p:pic>
      <p:sp>
        <p:nvSpPr>
          <p:cNvPr id="6" name="Tijdelijke aanduiding voor inhoud 5">
            <a:extLst>
              <a:ext uri="{FF2B5EF4-FFF2-40B4-BE49-F238E27FC236}">
                <a16:creationId xmlns:a16="http://schemas.microsoft.com/office/drawing/2014/main" id="{09A1A33A-9E88-4FDA-9137-B4749F2CF42E}"/>
              </a:ext>
            </a:extLst>
          </p:cNvPr>
          <p:cNvSpPr>
            <a:spLocks noGrp="1"/>
          </p:cNvSpPr>
          <p:nvPr>
            <p:ph idx="1"/>
          </p:nvPr>
        </p:nvSpPr>
        <p:spPr>
          <a:xfrm>
            <a:off x="838200" y="1608052"/>
            <a:ext cx="10515600" cy="4351338"/>
          </a:xfrm>
        </p:spPr>
        <p:txBody>
          <a:bodyPr>
            <a:normAutofit/>
          </a:bodyPr>
          <a:lstStyle/>
          <a:p>
            <a:endParaRPr lang="nl-NL" sz="2400" dirty="0"/>
          </a:p>
          <a:p>
            <a:endParaRPr lang="nl-NL" sz="2400" dirty="0"/>
          </a:p>
          <a:p>
            <a:pPr marL="0" indent="0">
              <a:buNone/>
            </a:pPr>
            <a:endParaRPr lang="nl-NL" sz="2400" dirty="0"/>
          </a:p>
        </p:txBody>
      </p:sp>
      <p:sp>
        <p:nvSpPr>
          <p:cNvPr id="4" name="Rechthoek 3">
            <a:extLst>
              <a:ext uri="{FF2B5EF4-FFF2-40B4-BE49-F238E27FC236}">
                <a16:creationId xmlns:a16="http://schemas.microsoft.com/office/drawing/2014/main" id="{551B69C3-7E34-45D7-8F78-81A620DDA446}"/>
              </a:ext>
            </a:extLst>
          </p:cNvPr>
          <p:cNvSpPr/>
          <p:nvPr/>
        </p:nvSpPr>
        <p:spPr>
          <a:xfrm>
            <a:off x="838200" y="2347711"/>
            <a:ext cx="7517524" cy="3046988"/>
          </a:xfrm>
          <a:prstGeom prst="rect">
            <a:avLst/>
          </a:prstGeom>
        </p:spPr>
        <p:txBody>
          <a:bodyPr wrap="square">
            <a:spAutoFit/>
          </a:bodyPr>
          <a:lstStyle/>
          <a:p>
            <a:r>
              <a:rPr lang="nl-NL" sz="2400" dirty="0"/>
              <a:t>In de proef zijn er 2 teelten</a:t>
            </a:r>
          </a:p>
          <a:p>
            <a:endParaRPr lang="nl-NL" sz="2400" dirty="0"/>
          </a:p>
          <a:p>
            <a:r>
              <a:rPr lang="nl-NL" sz="2400" dirty="0"/>
              <a:t>Teelt 1 is benut om ervaring op te doen met</a:t>
            </a:r>
          </a:p>
          <a:p>
            <a:r>
              <a:rPr lang="nl-NL" sz="2400" dirty="0"/>
              <a:t>reacties van het gewas en met de systemen.</a:t>
            </a:r>
          </a:p>
          <a:p>
            <a:endParaRPr lang="nl-NL" sz="2400" dirty="0"/>
          </a:p>
          <a:p>
            <a:r>
              <a:rPr lang="nl-NL" sz="2400" dirty="0"/>
              <a:t>In teelt 2 is wekelijks </a:t>
            </a:r>
            <a:r>
              <a:rPr lang="nl-NL" sz="2400" dirty="0" err="1"/>
              <a:t>NaCl</a:t>
            </a:r>
            <a:r>
              <a:rPr lang="nl-NL" sz="2400" dirty="0"/>
              <a:t> toegevoegd om de</a:t>
            </a:r>
          </a:p>
          <a:p>
            <a:r>
              <a:rPr lang="nl-NL" sz="2400" dirty="0"/>
              <a:t>ophoping van Na te simuleren en zijn grenzen</a:t>
            </a:r>
          </a:p>
          <a:p>
            <a:r>
              <a:rPr lang="nl-NL" sz="2400" dirty="0"/>
              <a:t>opgezocht om een reactie te forceren.</a:t>
            </a:r>
          </a:p>
        </p:txBody>
      </p:sp>
      <p:pic>
        <p:nvPicPr>
          <p:cNvPr id="8" name="Afbeelding 7">
            <a:extLst>
              <a:ext uri="{FF2B5EF4-FFF2-40B4-BE49-F238E27FC236}">
                <a16:creationId xmlns:a16="http://schemas.microsoft.com/office/drawing/2014/main" id="{E58D55F5-B116-4506-BA4F-F20475A96273}"/>
              </a:ext>
            </a:extLst>
          </p:cNvPr>
          <p:cNvPicPr>
            <a:picLocks noChangeAspect="1"/>
          </p:cNvPicPr>
          <p:nvPr/>
        </p:nvPicPr>
        <p:blipFill>
          <a:blip r:embed="rId3"/>
          <a:stretch>
            <a:fillRect/>
          </a:stretch>
        </p:blipFill>
        <p:spPr>
          <a:xfrm>
            <a:off x="6851431" y="2152353"/>
            <a:ext cx="4305546" cy="2884716"/>
          </a:xfrm>
          <a:prstGeom prst="rect">
            <a:avLst/>
          </a:prstGeom>
        </p:spPr>
      </p:pic>
    </p:spTree>
    <p:extLst>
      <p:ext uri="{BB962C8B-B14F-4D97-AF65-F5344CB8AC3E}">
        <p14:creationId xmlns:p14="http://schemas.microsoft.com/office/powerpoint/2010/main" val="1790090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br>
              <a:rPr lang="nl-NL" sz="2800" b="1" u="sng" dirty="0">
                <a:solidFill>
                  <a:srgbClr val="00B050"/>
                </a:solidFill>
              </a:rPr>
            </a:br>
            <a:br>
              <a:rPr lang="nl-NL" sz="2800" b="1" u="sng" dirty="0">
                <a:solidFill>
                  <a:srgbClr val="00B050"/>
                </a:solidFill>
              </a:rPr>
            </a:br>
            <a:br>
              <a:rPr lang="nl-NL" sz="2800" b="1" u="sng" dirty="0">
                <a:solidFill>
                  <a:srgbClr val="00B050"/>
                </a:solidFill>
              </a:rPr>
            </a:br>
            <a:endParaRPr lang="nl-NL" sz="2800" b="1" u="sng" dirty="0">
              <a:solidFill>
                <a:srgbClr val="00B050"/>
              </a:solidFill>
            </a:endParaRPr>
          </a:p>
        </p:txBody>
      </p:sp>
      <p:sp>
        <p:nvSpPr>
          <p:cNvPr id="5" name="Titel 1">
            <a:extLst>
              <a:ext uri="{FF2B5EF4-FFF2-40B4-BE49-F238E27FC236}">
                <a16:creationId xmlns:a16="http://schemas.microsoft.com/office/drawing/2014/main" id="{8280E684-19CF-4D41-8B62-7E1BF91A0F3F}"/>
              </a:ext>
            </a:extLst>
          </p:cNvPr>
          <p:cNvSpPr txBox="1">
            <a:spLocks/>
          </p:cNvSpPr>
          <p:nvPr/>
        </p:nvSpPr>
        <p:spPr>
          <a:xfrm>
            <a:off x="1497497" y="234881"/>
            <a:ext cx="8713304"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b="1" dirty="0"/>
              <a:t>Zoutconcentratie &amp; wortelmilieu</a:t>
            </a:r>
          </a:p>
        </p:txBody>
      </p:sp>
      <p:sp>
        <p:nvSpPr>
          <p:cNvPr id="3" name="Rechthoek 2">
            <a:extLst>
              <a:ext uri="{FF2B5EF4-FFF2-40B4-BE49-F238E27FC236}">
                <a16:creationId xmlns:a16="http://schemas.microsoft.com/office/drawing/2014/main" id="{45CC94D1-6CCC-4AFC-BA8F-77020C1A30F0}"/>
              </a:ext>
            </a:extLst>
          </p:cNvPr>
          <p:cNvSpPr/>
          <p:nvPr/>
        </p:nvSpPr>
        <p:spPr>
          <a:xfrm>
            <a:off x="838200" y="1690688"/>
            <a:ext cx="6891444" cy="461665"/>
          </a:xfrm>
          <a:prstGeom prst="rect">
            <a:avLst/>
          </a:prstGeom>
        </p:spPr>
        <p:txBody>
          <a:bodyPr wrap="square">
            <a:spAutoFit/>
          </a:bodyPr>
          <a:lstStyle/>
          <a:p>
            <a:r>
              <a:rPr lang="nl-NL" sz="2400" dirty="0"/>
              <a:t>Les 4 Telen in substraat met hoge </a:t>
            </a:r>
            <a:r>
              <a:rPr lang="nl-NL" sz="2400" dirty="0" err="1"/>
              <a:t>Ec</a:t>
            </a:r>
            <a:r>
              <a:rPr lang="nl-NL" sz="2400" dirty="0"/>
              <a:t> </a:t>
            </a:r>
          </a:p>
        </p:txBody>
      </p:sp>
      <p:pic>
        <p:nvPicPr>
          <p:cNvPr id="7" name="Afbeelding 6">
            <a:extLst>
              <a:ext uri="{FF2B5EF4-FFF2-40B4-BE49-F238E27FC236}">
                <a16:creationId xmlns:a16="http://schemas.microsoft.com/office/drawing/2014/main" id="{6BC63704-7D54-43E3-8789-E7AC6C3919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13012" y="4710"/>
            <a:ext cx="2347163" cy="1079086"/>
          </a:xfrm>
          <a:prstGeom prst="rect">
            <a:avLst/>
          </a:prstGeom>
        </p:spPr>
      </p:pic>
      <p:sp>
        <p:nvSpPr>
          <p:cNvPr id="6" name="Tijdelijke aanduiding voor inhoud 5">
            <a:extLst>
              <a:ext uri="{FF2B5EF4-FFF2-40B4-BE49-F238E27FC236}">
                <a16:creationId xmlns:a16="http://schemas.microsoft.com/office/drawing/2014/main" id="{09A1A33A-9E88-4FDA-9137-B4749F2CF42E}"/>
              </a:ext>
            </a:extLst>
          </p:cNvPr>
          <p:cNvSpPr>
            <a:spLocks noGrp="1"/>
          </p:cNvSpPr>
          <p:nvPr>
            <p:ph idx="1"/>
          </p:nvPr>
        </p:nvSpPr>
        <p:spPr>
          <a:xfrm>
            <a:off x="838200" y="1608052"/>
            <a:ext cx="10515600" cy="4351338"/>
          </a:xfrm>
        </p:spPr>
        <p:txBody>
          <a:bodyPr>
            <a:normAutofit/>
          </a:bodyPr>
          <a:lstStyle/>
          <a:p>
            <a:endParaRPr lang="nl-NL" sz="2400" dirty="0"/>
          </a:p>
          <a:p>
            <a:endParaRPr lang="nl-NL" sz="2400" dirty="0"/>
          </a:p>
          <a:p>
            <a:pPr marL="0" indent="0">
              <a:buNone/>
            </a:pPr>
            <a:endParaRPr lang="nl-NL" sz="2400" dirty="0"/>
          </a:p>
        </p:txBody>
      </p:sp>
      <p:sp>
        <p:nvSpPr>
          <p:cNvPr id="4" name="Rechthoek 3">
            <a:extLst>
              <a:ext uri="{FF2B5EF4-FFF2-40B4-BE49-F238E27FC236}">
                <a16:creationId xmlns:a16="http://schemas.microsoft.com/office/drawing/2014/main" id="{494F82B5-B4D9-4323-9244-ED999FD060D5}"/>
              </a:ext>
            </a:extLst>
          </p:cNvPr>
          <p:cNvSpPr/>
          <p:nvPr/>
        </p:nvSpPr>
        <p:spPr>
          <a:xfrm>
            <a:off x="1061544" y="2152353"/>
            <a:ext cx="10515599" cy="4154984"/>
          </a:xfrm>
          <a:prstGeom prst="rect">
            <a:avLst/>
          </a:prstGeom>
        </p:spPr>
        <p:txBody>
          <a:bodyPr wrap="square">
            <a:spAutoFit/>
          </a:bodyPr>
          <a:lstStyle/>
          <a:p>
            <a:r>
              <a:rPr lang="nl-NL" sz="2400" dirty="0"/>
              <a:t>Natrium </a:t>
            </a:r>
          </a:p>
          <a:p>
            <a:r>
              <a:rPr lang="nl-NL" sz="2400" dirty="0"/>
              <a:t>In zowel het jonge blad, het oude blad en in de vrucht is het natriumgehalte in de behandeling fors hoger dan in de referentie. Er lijkt ophoping in het </a:t>
            </a:r>
            <a:r>
              <a:rPr lang="nl-NL" sz="2400" b="1" dirty="0"/>
              <a:t>oude blad </a:t>
            </a:r>
            <a:r>
              <a:rPr lang="nl-NL" sz="2400" dirty="0"/>
              <a:t>plaats te vinden. Dit beeld van ophoping doet zich ook in de referentie voor. Wat echter opvalt is de verhouding tussen jong en oud blad. </a:t>
            </a:r>
          </a:p>
          <a:p>
            <a:endParaRPr lang="nl-NL" sz="2400" dirty="0"/>
          </a:p>
          <a:p>
            <a:r>
              <a:rPr lang="nl-NL" sz="2400" dirty="0"/>
              <a:t>Bij de referentie is het natriumgehalte in het oude blad ca. 230% hoger dan</a:t>
            </a:r>
          </a:p>
          <a:p>
            <a:r>
              <a:rPr lang="nl-NL" sz="2400" dirty="0"/>
              <a:t>in het jonge blad, terwijl deze verhouding in de behandeling 400% is. In verhouding is er dus 175% natrium in het oude blad van de behandeling gekomen (zie tabel 3.2). Het lijkt erop dat de plant natrium overschotten in oud blad probeert te ‘dumpen</a:t>
            </a:r>
          </a:p>
        </p:txBody>
      </p:sp>
    </p:spTree>
    <p:extLst>
      <p:ext uri="{BB962C8B-B14F-4D97-AF65-F5344CB8AC3E}">
        <p14:creationId xmlns:p14="http://schemas.microsoft.com/office/powerpoint/2010/main" val="314273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br>
              <a:rPr lang="nl-NL" sz="2800" b="1" u="sng" dirty="0">
                <a:solidFill>
                  <a:srgbClr val="00B050"/>
                </a:solidFill>
              </a:rPr>
            </a:br>
            <a:br>
              <a:rPr lang="nl-NL" sz="2800" b="1" u="sng" dirty="0">
                <a:solidFill>
                  <a:srgbClr val="00B050"/>
                </a:solidFill>
              </a:rPr>
            </a:br>
            <a:br>
              <a:rPr lang="nl-NL" sz="2800" b="1" u="sng" dirty="0">
                <a:solidFill>
                  <a:srgbClr val="00B050"/>
                </a:solidFill>
              </a:rPr>
            </a:br>
            <a:endParaRPr lang="nl-NL" sz="2800" b="1" u="sng" dirty="0">
              <a:solidFill>
                <a:srgbClr val="00B050"/>
              </a:solidFill>
            </a:endParaRPr>
          </a:p>
        </p:txBody>
      </p:sp>
      <p:sp>
        <p:nvSpPr>
          <p:cNvPr id="5" name="Titel 1">
            <a:extLst>
              <a:ext uri="{FF2B5EF4-FFF2-40B4-BE49-F238E27FC236}">
                <a16:creationId xmlns:a16="http://schemas.microsoft.com/office/drawing/2014/main" id="{8280E684-19CF-4D41-8B62-7E1BF91A0F3F}"/>
              </a:ext>
            </a:extLst>
          </p:cNvPr>
          <p:cNvSpPr txBox="1">
            <a:spLocks/>
          </p:cNvSpPr>
          <p:nvPr/>
        </p:nvSpPr>
        <p:spPr>
          <a:xfrm>
            <a:off x="1497497" y="234881"/>
            <a:ext cx="8713304"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b="1" dirty="0"/>
              <a:t>Zoutconcentratie &amp; wortelmilieu</a:t>
            </a:r>
          </a:p>
        </p:txBody>
      </p:sp>
      <p:sp>
        <p:nvSpPr>
          <p:cNvPr id="3" name="Rechthoek 2">
            <a:extLst>
              <a:ext uri="{FF2B5EF4-FFF2-40B4-BE49-F238E27FC236}">
                <a16:creationId xmlns:a16="http://schemas.microsoft.com/office/drawing/2014/main" id="{45CC94D1-6CCC-4AFC-BA8F-77020C1A30F0}"/>
              </a:ext>
            </a:extLst>
          </p:cNvPr>
          <p:cNvSpPr/>
          <p:nvPr/>
        </p:nvSpPr>
        <p:spPr>
          <a:xfrm>
            <a:off x="838200" y="1690688"/>
            <a:ext cx="6891444" cy="461665"/>
          </a:xfrm>
          <a:prstGeom prst="rect">
            <a:avLst/>
          </a:prstGeom>
        </p:spPr>
        <p:txBody>
          <a:bodyPr wrap="square">
            <a:spAutoFit/>
          </a:bodyPr>
          <a:lstStyle/>
          <a:p>
            <a:r>
              <a:rPr lang="nl-NL" sz="2400" dirty="0"/>
              <a:t>Les 4 Telen in substraat met hoge </a:t>
            </a:r>
            <a:r>
              <a:rPr lang="nl-NL" sz="2400" dirty="0" err="1"/>
              <a:t>Ec</a:t>
            </a:r>
            <a:r>
              <a:rPr lang="nl-NL" sz="2400" dirty="0"/>
              <a:t> </a:t>
            </a:r>
          </a:p>
        </p:txBody>
      </p:sp>
      <p:pic>
        <p:nvPicPr>
          <p:cNvPr id="7" name="Afbeelding 6">
            <a:extLst>
              <a:ext uri="{FF2B5EF4-FFF2-40B4-BE49-F238E27FC236}">
                <a16:creationId xmlns:a16="http://schemas.microsoft.com/office/drawing/2014/main" id="{6BC63704-7D54-43E3-8789-E7AC6C3919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13012" y="4710"/>
            <a:ext cx="2347163" cy="1079086"/>
          </a:xfrm>
          <a:prstGeom prst="rect">
            <a:avLst/>
          </a:prstGeom>
        </p:spPr>
      </p:pic>
      <p:sp>
        <p:nvSpPr>
          <p:cNvPr id="6" name="Tijdelijke aanduiding voor inhoud 5">
            <a:extLst>
              <a:ext uri="{FF2B5EF4-FFF2-40B4-BE49-F238E27FC236}">
                <a16:creationId xmlns:a16="http://schemas.microsoft.com/office/drawing/2014/main" id="{09A1A33A-9E88-4FDA-9137-B4749F2CF42E}"/>
              </a:ext>
            </a:extLst>
          </p:cNvPr>
          <p:cNvSpPr>
            <a:spLocks noGrp="1"/>
          </p:cNvSpPr>
          <p:nvPr>
            <p:ph idx="1"/>
          </p:nvPr>
        </p:nvSpPr>
        <p:spPr>
          <a:xfrm>
            <a:off x="838200" y="1608052"/>
            <a:ext cx="10515600" cy="4351338"/>
          </a:xfrm>
        </p:spPr>
        <p:txBody>
          <a:bodyPr>
            <a:normAutofit/>
          </a:bodyPr>
          <a:lstStyle/>
          <a:p>
            <a:endParaRPr lang="nl-NL" sz="2400" dirty="0"/>
          </a:p>
          <a:p>
            <a:endParaRPr lang="nl-NL" sz="2400" dirty="0"/>
          </a:p>
          <a:p>
            <a:pPr marL="0" indent="0">
              <a:buNone/>
            </a:pPr>
            <a:endParaRPr lang="nl-NL" sz="2400" dirty="0"/>
          </a:p>
        </p:txBody>
      </p:sp>
      <p:sp>
        <p:nvSpPr>
          <p:cNvPr id="4" name="Rechthoek 3">
            <a:extLst>
              <a:ext uri="{FF2B5EF4-FFF2-40B4-BE49-F238E27FC236}">
                <a16:creationId xmlns:a16="http://schemas.microsoft.com/office/drawing/2014/main" id="{E66D1A31-8D5D-4A2E-9218-F79D5C5839C4}"/>
              </a:ext>
            </a:extLst>
          </p:cNvPr>
          <p:cNvSpPr/>
          <p:nvPr/>
        </p:nvSpPr>
        <p:spPr>
          <a:xfrm>
            <a:off x="838200" y="2326723"/>
            <a:ext cx="11221975" cy="3785652"/>
          </a:xfrm>
          <a:prstGeom prst="rect">
            <a:avLst/>
          </a:prstGeom>
        </p:spPr>
        <p:txBody>
          <a:bodyPr wrap="square">
            <a:spAutoFit/>
          </a:bodyPr>
          <a:lstStyle/>
          <a:p>
            <a:r>
              <a:rPr lang="nl-NL" sz="2400" dirty="0"/>
              <a:t>Chloride</a:t>
            </a:r>
          </a:p>
          <a:p>
            <a:r>
              <a:rPr lang="nl-NL" sz="2400" dirty="0"/>
              <a:t>In het jonge blad is geen verschil te zien. In het oude blad is in de behandeling minder</a:t>
            </a:r>
          </a:p>
          <a:p>
            <a:r>
              <a:rPr lang="nl-NL" sz="2400" dirty="0"/>
              <a:t>Chloride gemeten. In de behandeling is in het oude blad in absolute zin minder chloride</a:t>
            </a:r>
          </a:p>
          <a:p>
            <a:r>
              <a:rPr lang="nl-NL" sz="2400" dirty="0"/>
              <a:t>aanwezig dan in het jonge blad. In de vrucht van de behandeling is wel een hoger chloride niveau gemeten. Het lijkt erop dat de plant chloride intern transporteert uit het oude blad naar de vrucht. Waarom dit in de behandeling wel gebeurt, maar in de referentie niet is niet duidelijk.</a:t>
            </a:r>
          </a:p>
          <a:p>
            <a:r>
              <a:rPr lang="nl-NL" sz="2400" dirty="0"/>
              <a:t>In het voedingswater is een iets hogere chloride waarde gemeten in de behandeling, maar dit is relatief een kleine verhoging vergeleken met de verhoging van natrium in de behandeling. Dit is te verklaren doordat chloride ook als meststof wordt toegediend.</a:t>
            </a:r>
          </a:p>
        </p:txBody>
      </p:sp>
    </p:spTree>
    <p:extLst>
      <p:ext uri="{BB962C8B-B14F-4D97-AF65-F5344CB8AC3E}">
        <p14:creationId xmlns:p14="http://schemas.microsoft.com/office/powerpoint/2010/main" val="2213247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br>
              <a:rPr lang="nl-NL" sz="2800" b="1" u="sng" dirty="0">
                <a:solidFill>
                  <a:srgbClr val="00B050"/>
                </a:solidFill>
              </a:rPr>
            </a:br>
            <a:br>
              <a:rPr lang="nl-NL" sz="2800" b="1" u="sng" dirty="0">
                <a:solidFill>
                  <a:srgbClr val="00B050"/>
                </a:solidFill>
              </a:rPr>
            </a:br>
            <a:br>
              <a:rPr lang="nl-NL" sz="2800" b="1" u="sng" dirty="0">
                <a:solidFill>
                  <a:srgbClr val="00B050"/>
                </a:solidFill>
              </a:rPr>
            </a:br>
            <a:endParaRPr lang="nl-NL" sz="2800" b="1" u="sng" dirty="0">
              <a:solidFill>
                <a:srgbClr val="00B050"/>
              </a:solidFill>
            </a:endParaRPr>
          </a:p>
        </p:txBody>
      </p:sp>
      <p:sp>
        <p:nvSpPr>
          <p:cNvPr id="5" name="Titel 1">
            <a:extLst>
              <a:ext uri="{FF2B5EF4-FFF2-40B4-BE49-F238E27FC236}">
                <a16:creationId xmlns:a16="http://schemas.microsoft.com/office/drawing/2014/main" id="{8280E684-19CF-4D41-8B62-7E1BF91A0F3F}"/>
              </a:ext>
            </a:extLst>
          </p:cNvPr>
          <p:cNvSpPr txBox="1">
            <a:spLocks/>
          </p:cNvSpPr>
          <p:nvPr/>
        </p:nvSpPr>
        <p:spPr>
          <a:xfrm>
            <a:off x="1497497" y="234881"/>
            <a:ext cx="8713304"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b="1" dirty="0"/>
              <a:t>Zoutconcentratie &amp; wortelmilieu</a:t>
            </a:r>
          </a:p>
        </p:txBody>
      </p:sp>
      <p:sp>
        <p:nvSpPr>
          <p:cNvPr id="3" name="Rechthoek 2">
            <a:extLst>
              <a:ext uri="{FF2B5EF4-FFF2-40B4-BE49-F238E27FC236}">
                <a16:creationId xmlns:a16="http://schemas.microsoft.com/office/drawing/2014/main" id="{45CC94D1-6CCC-4AFC-BA8F-77020C1A30F0}"/>
              </a:ext>
            </a:extLst>
          </p:cNvPr>
          <p:cNvSpPr/>
          <p:nvPr/>
        </p:nvSpPr>
        <p:spPr>
          <a:xfrm>
            <a:off x="838200" y="1690688"/>
            <a:ext cx="6891444" cy="461665"/>
          </a:xfrm>
          <a:prstGeom prst="rect">
            <a:avLst/>
          </a:prstGeom>
        </p:spPr>
        <p:txBody>
          <a:bodyPr wrap="square">
            <a:spAutoFit/>
          </a:bodyPr>
          <a:lstStyle/>
          <a:p>
            <a:r>
              <a:rPr lang="nl-NL" sz="2400" dirty="0"/>
              <a:t>Les 4 Telen in substraat met hoge </a:t>
            </a:r>
            <a:r>
              <a:rPr lang="nl-NL" sz="2400" dirty="0" err="1"/>
              <a:t>Ec</a:t>
            </a:r>
            <a:r>
              <a:rPr lang="nl-NL" sz="2400" dirty="0"/>
              <a:t> </a:t>
            </a:r>
          </a:p>
        </p:txBody>
      </p:sp>
      <p:pic>
        <p:nvPicPr>
          <p:cNvPr id="7" name="Afbeelding 6">
            <a:extLst>
              <a:ext uri="{FF2B5EF4-FFF2-40B4-BE49-F238E27FC236}">
                <a16:creationId xmlns:a16="http://schemas.microsoft.com/office/drawing/2014/main" id="{6BC63704-7D54-43E3-8789-E7AC6C3919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13012" y="4710"/>
            <a:ext cx="2347163" cy="1079086"/>
          </a:xfrm>
          <a:prstGeom prst="rect">
            <a:avLst/>
          </a:prstGeom>
        </p:spPr>
      </p:pic>
      <p:sp>
        <p:nvSpPr>
          <p:cNvPr id="6" name="Tijdelijke aanduiding voor inhoud 5">
            <a:extLst>
              <a:ext uri="{FF2B5EF4-FFF2-40B4-BE49-F238E27FC236}">
                <a16:creationId xmlns:a16="http://schemas.microsoft.com/office/drawing/2014/main" id="{09A1A33A-9E88-4FDA-9137-B4749F2CF42E}"/>
              </a:ext>
            </a:extLst>
          </p:cNvPr>
          <p:cNvSpPr>
            <a:spLocks noGrp="1"/>
          </p:cNvSpPr>
          <p:nvPr>
            <p:ph idx="1"/>
          </p:nvPr>
        </p:nvSpPr>
        <p:spPr>
          <a:xfrm>
            <a:off x="838200" y="1608052"/>
            <a:ext cx="10515600" cy="4351338"/>
          </a:xfrm>
        </p:spPr>
        <p:txBody>
          <a:bodyPr>
            <a:normAutofit/>
          </a:bodyPr>
          <a:lstStyle/>
          <a:p>
            <a:endParaRPr lang="nl-NL" sz="2400" dirty="0"/>
          </a:p>
          <a:p>
            <a:endParaRPr lang="nl-NL" sz="2400" dirty="0"/>
          </a:p>
          <a:p>
            <a:pPr marL="0" indent="0">
              <a:buNone/>
            </a:pPr>
            <a:endParaRPr lang="nl-NL" sz="2400" dirty="0"/>
          </a:p>
        </p:txBody>
      </p:sp>
      <p:sp>
        <p:nvSpPr>
          <p:cNvPr id="4" name="Rechthoek 3">
            <a:extLst>
              <a:ext uri="{FF2B5EF4-FFF2-40B4-BE49-F238E27FC236}">
                <a16:creationId xmlns:a16="http://schemas.microsoft.com/office/drawing/2014/main" id="{A13A8D46-B59F-4E8F-BE96-FA425F73BEB2}"/>
              </a:ext>
            </a:extLst>
          </p:cNvPr>
          <p:cNvSpPr/>
          <p:nvPr/>
        </p:nvSpPr>
        <p:spPr>
          <a:xfrm>
            <a:off x="838199" y="2214944"/>
            <a:ext cx="12767441" cy="4154984"/>
          </a:xfrm>
          <a:prstGeom prst="rect">
            <a:avLst/>
          </a:prstGeom>
        </p:spPr>
        <p:txBody>
          <a:bodyPr wrap="square">
            <a:spAutoFit/>
          </a:bodyPr>
          <a:lstStyle/>
          <a:p>
            <a:r>
              <a:rPr lang="nl-NL" sz="2400" dirty="0"/>
              <a:t>Gewas beoordeling</a:t>
            </a:r>
          </a:p>
          <a:p>
            <a:r>
              <a:rPr lang="nl-NL" sz="2400" dirty="0"/>
              <a:t>In de behandeling is de kopdikte gemiddeld 5% dunner dan in de referentie. </a:t>
            </a:r>
          </a:p>
          <a:p>
            <a:r>
              <a:rPr lang="nl-NL" sz="2400" dirty="0"/>
              <a:t>Dit is een teken dat de plant in de behandeling zwakker groeit.</a:t>
            </a:r>
          </a:p>
          <a:p>
            <a:r>
              <a:rPr lang="nl-NL" sz="2400" dirty="0"/>
              <a:t>De bloei en zetting zijn beide 2% trager, wat als nihil beschouwd kan worden.</a:t>
            </a:r>
          </a:p>
          <a:p>
            <a:r>
              <a:rPr lang="nl-NL" sz="2400" dirty="0"/>
              <a:t>De vruchten van de eerste trossen in de behandeling kleuren iets trager, </a:t>
            </a:r>
          </a:p>
          <a:p>
            <a:r>
              <a:rPr lang="nl-NL" sz="2400" dirty="0"/>
              <a:t>maar vanaf tros 4 kleuren de vruchten in de behandeling juist sneller. </a:t>
            </a:r>
          </a:p>
          <a:p>
            <a:r>
              <a:rPr lang="nl-NL" sz="2400" dirty="0"/>
              <a:t>Een hoger natriumgehalte in de tros lijkt de afrijping te bevorderen.</a:t>
            </a:r>
          </a:p>
          <a:p>
            <a:r>
              <a:rPr lang="nl-NL" sz="2400" dirty="0"/>
              <a:t>Visueel staan de planten met hoog natrium in het begin schraler en is de trosontwikkeling</a:t>
            </a:r>
          </a:p>
          <a:p>
            <a:r>
              <a:rPr lang="nl-NL" sz="2400" dirty="0"/>
              <a:t>minder goed. Met name op het moment dat het natriumgehalte rond de 12 mg/l was, </a:t>
            </a:r>
          </a:p>
          <a:p>
            <a:r>
              <a:rPr lang="nl-NL" sz="2400" dirty="0"/>
              <a:t>liet het gewas dit zien.  Vervolgens zakte het natriumgehalte naar 10 mg/l, waarna </a:t>
            </a:r>
          </a:p>
          <a:p>
            <a:r>
              <a:rPr lang="nl-NL" sz="2400" dirty="0"/>
              <a:t>de planten direct herstel lieten zien.</a:t>
            </a:r>
          </a:p>
        </p:txBody>
      </p:sp>
    </p:spTree>
    <p:extLst>
      <p:ext uri="{BB962C8B-B14F-4D97-AF65-F5344CB8AC3E}">
        <p14:creationId xmlns:p14="http://schemas.microsoft.com/office/powerpoint/2010/main" val="3426445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br>
              <a:rPr lang="nl-NL" sz="2800" b="1" u="sng" dirty="0">
                <a:solidFill>
                  <a:srgbClr val="00B050"/>
                </a:solidFill>
              </a:rPr>
            </a:br>
            <a:br>
              <a:rPr lang="nl-NL" sz="2800" b="1" u="sng" dirty="0">
                <a:solidFill>
                  <a:srgbClr val="00B050"/>
                </a:solidFill>
              </a:rPr>
            </a:br>
            <a:br>
              <a:rPr lang="nl-NL" sz="2800" b="1" u="sng" dirty="0">
                <a:solidFill>
                  <a:srgbClr val="00B050"/>
                </a:solidFill>
              </a:rPr>
            </a:br>
            <a:endParaRPr lang="nl-NL" sz="2800" b="1" u="sng" dirty="0">
              <a:solidFill>
                <a:srgbClr val="00B050"/>
              </a:solidFill>
            </a:endParaRPr>
          </a:p>
        </p:txBody>
      </p:sp>
      <p:sp>
        <p:nvSpPr>
          <p:cNvPr id="5" name="Titel 1">
            <a:extLst>
              <a:ext uri="{FF2B5EF4-FFF2-40B4-BE49-F238E27FC236}">
                <a16:creationId xmlns:a16="http://schemas.microsoft.com/office/drawing/2014/main" id="{8280E684-19CF-4D41-8B62-7E1BF91A0F3F}"/>
              </a:ext>
            </a:extLst>
          </p:cNvPr>
          <p:cNvSpPr txBox="1">
            <a:spLocks/>
          </p:cNvSpPr>
          <p:nvPr/>
        </p:nvSpPr>
        <p:spPr>
          <a:xfrm>
            <a:off x="1497497" y="234881"/>
            <a:ext cx="8713304"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b="1" dirty="0"/>
              <a:t>Zoutconcentratie &amp; wortelmilieu</a:t>
            </a:r>
          </a:p>
        </p:txBody>
      </p:sp>
      <p:sp>
        <p:nvSpPr>
          <p:cNvPr id="3" name="Rechthoek 2">
            <a:extLst>
              <a:ext uri="{FF2B5EF4-FFF2-40B4-BE49-F238E27FC236}">
                <a16:creationId xmlns:a16="http://schemas.microsoft.com/office/drawing/2014/main" id="{45CC94D1-6CCC-4AFC-BA8F-77020C1A30F0}"/>
              </a:ext>
            </a:extLst>
          </p:cNvPr>
          <p:cNvSpPr/>
          <p:nvPr/>
        </p:nvSpPr>
        <p:spPr>
          <a:xfrm>
            <a:off x="838200" y="1690688"/>
            <a:ext cx="6891444" cy="461665"/>
          </a:xfrm>
          <a:prstGeom prst="rect">
            <a:avLst/>
          </a:prstGeom>
        </p:spPr>
        <p:txBody>
          <a:bodyPr wrap="square">
            <a:spAutoFit/>
          </a:bodyPr>
          <a:lstStyle/>
          <a:p>
            <a:r>
              <a:rPr lang="nl-NL" sz="2400" dirty="0"/>
              <a:t>Les 4 Telen in substraat met hoge </a:t>
            </a:r>
            <a:r>
              <a:rPr lang="nl-NL" sz="2400" dirty="0" err="1"/>
              <a:t>Ec</a:t>
            </a:r>
            <a:r>
              <a:rPr lang="nl-NL" sz="2400" dirty="0"/>
              <a:t> </a:t>
            </a:r>
          </a:p>
        </p:txBody>
      </p:sp>
      <p:pic>
        <p:nvPicPr>
          <p:cNvPr id="7" name="Afbeelding 6">
            <a:extLst>
              <a:ext uri="{FF2B5EF4-FFF2-40B4-BE49-F238E27FC236}">
                <a16:creationId xmlns:a16="http://schemas.microsoft.com/office/drawing/2014/main" id="{6BC63704-7D54-43E3-8789-E7AC6C3919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13012" y="4710"/>
            <a:ext cx="2347163" cy="1079086"/>
          </a:xfrm>
          <a:prstGeom prst="rect">
            <a:avLst/>
          </a:prstGeom>
        </p:spPr>
      </p:pic>
      <p:sp>
        <p:nvSpPr>
          <p:cNvPr id="6" name="Tijdelijke aanduiding voor inhoud 5">
            <a:extLst>
              <a:ext uri="{FF2B5EF4-FFF2-40B4-BE49-F238E27FC236}">
                <a16:creationId xmlns:a16="http://schemas.microsoft.com/office/drawing/2014/main" id="{09A1A33A-9E88-4FDA-9137-B4749F2CF42E}"/>
              </a:ext>
            </a:extLst>
          </p:cNvPr>
          <p:cNvSpPr>
            <a:spLocks noGrp="1"/>
          </p:cNvSpPr>
          <p:nvPr>
            <p:ph idx="1"/>
          </p:nvPr>
        </p:nvSpPr>
        <p:spPr>
          <a:xfrm>
            <a:off x="838200" y="1608052"/>
            <a:ext cx="10515600" cy="4351338"/>
          </a:xfrm>
        </p:spPr>
        <p:txBody>
          <a:bodyPr>
            <a:normAutofit/>
          </a:bodyPr>
          <a:lstStyle/>
          <a:p>
            <a:endParaRPr lang="nl-NL" sz="2400" dirty="0"/>
          </a:p>
          <a:p>
            <a:endParaRPr lang="nl-NL" sz="2400" dirty="0"/>
          </a:p>
          <a:p>
            <a:pPr marL="0" indent="0">
              <a:buNone/>
            </a:pPr>
            <a:endParaRPr lang="nl-NL" sz="2400" dirty="0"/>
          </a:p>
        </p:txBody>
      </p:sp>
      <p:pic>
        <p:nvPicPr>
          <p:cNvPr id="4" name="Afbeelding 3">
            <a:extLst>
              <a:ext uri="{FF2B5EF4-FFF2-40B4-BE49-F238E27FC236}">
                <a16:creationId xmlns:a16="http://schemas.microsoft.com/office/drawing/2014/main" id="{3F41D17F-56AB-4B9E-B5CA-C40B1495C8BF}"/>
              </a:ext>
            </a:extLst>
          </p:cNvPr>
          <p:cNvPicPr>
            <a:picLocks noChangeAspect="1"/>
          </p:cNvPicPr>
          <p:nvPr/>
        </p:nvPicPr>
        <p:blipFill>
          <a:blip r:embed="rId3"/>
          <a:stretch>
            <a:fillRect/>
          </a:stretch>
        </p:blipFill>
        <p:spPr>
          <a:xfrm>
            <a:off x="2373696" y="2293032"/>
            <a:ext cx="7164442" cy="4226030"/>
          </a:xfrm>
          <a:prstGeom prst="rect">
            <a:avLst/>
          </a:prstGeom>
        </p:spPr>
      </p:pic>
    </p:spTree>
    <p:extLst>
      <p:ext uri="{BB962C8B-B14F-4D97-AF65-F5344CB8AC3E}">
        <p14:creationId xmlns:p14="http://schemas.microsoft.com/office/powerpoint/2010/main" val="38044308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br>
              <a:rPr lang="nl-NL" sz="2800" b="1" u="sng" dirty="0">
                <a:solidFill>
                  <a:srgbClr val="00B050"/>
                </a:solidFill>
              </a:rPr>
            </a:br>
            <a:br>
              <a:rPr lang="nl-NL" sz="2800" b="1" u="sng" dirty="0">
                <a:solidFill>
                  <a:srgbClr val="00B050"/>
                </a:solidFill>
              </a:rPr>
            </a:br>
            <a:br>
              <a:rPr lang="nl-NL" sz="2800" b="1" u="sng" dirty="0">
                <a:solidFill>
                  <a:srgbClr val="00B050"/>
                </a:solidFill>
              </a:rPr>
            </a:br>
            <a:endParaRPr lang="nl-NL" sz="2800" b="1" u="sng" dirty="0">
              <a:solidFill>
                <a:srgbClr val="00B050"/>
              </a:solidFill>
            </a:endParaRPr>
          </a:p>
        </p:txBody>
      </p:sp>
      <p:sp>
        <p:nvSpPr>
          <p:cNvPr id="5" name="Titel 1">
            <a:extLst>
              <a:ext uri="{FF2B5EF4-FFF2-40B4-BE49-F238E27FC236}">
                <a16:creationId xmlns:a16="http://schemas.microsoft.com/office/drawing/2014/main" id="{8280E684-19CF-4D41-8B62-7E1BF91A0F3F}"/>
              </a:ext>
            </a:extLst>
          </p:cNvPr>
          <p:cNvSpPr txBox="1">
            <a:spLocks/>
          </p:cNvSpPr>
          <p:nvPr/>
        </p:nvSpPr>
        <p:spPr>
          <a:xfrm>
            <a:off x="1497497" y="234881"/>
            <a:ext cx="8713304"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b="1" dirty="0"/>
              <a:t>Zoutconcentratie &amp; wortelmilieu</a:t>
            </a:r>
          </a:p>
        </p:txBody>
      </p:sp>
      <p:sp>
        <p:nvSpPr>
          <p:cNvPr id="3" name="Rechthoek 2">
            <a:extLst>
              <a:ext uri="{FF2B5EF4-FFF2-40B4-BE49-F238E27FC236}">
                <a16:creationId xmlns:a16="http://schemas.microsoft.com/office/drawing/2014/main" id="{45CC94D1-6CCC-4AFC-BA8F-77020C1A30F0}"/>
              </a:ext>
            </a:extLst>
          </p:cNvPr>
          <p:cNvSpPr/>
          <p:nvPr/>
        </p:nvSpPr>
        <p:spPr>
          <a:xfrm>
            <a:off x="838200" y="1690688"/>
            <a:ext cx="6891444" cy="461665"/>
          </a:xfrm>
          <a:prstGeom prst="rect">
            <a:avLst/>
          </a:prstGeom>
        </p:spPr>
        <p:txBody>
          <a:bodyPr wrap="square">
            <a:spAutoFit/>
          </a:bodyPr>
          <a:lstStyle/>
          <a:p>
            <a:r>
              <a:rPr lang="nl-NL" sz="2400" dirty="0"/>
              <a:t>Les 4 Telen in substraat met hoge </a:t>
            </a:r>
            <a:r>
              <a:rPr lang="nl-NL" sz="2400" dirty="0" err="1"/>
              <a:t>Ec</a:t>
            </a:r>
            <a:r>
              <a:rPr lang="nl-NL" sz="2400" dirty="0"/>
              <a:t> </a:t>
            </a:r>
          </a:p>
        </p:txBody>
      </p:sp>
      <p:pic>
        <p:nvPicPr>
          <p:cNvPr id="7" name="Afbeelding 6">
            <a:extLst>
              <a:ext uri="{FF2B5EF4-FFF2-40B4-BE49-F238E27FC236}">
                <a16:creationId xmlns:a16="http://schemas.microsoft.com/office/drawing/2014/main" id="{6BC63704-7D54-43E3-8789-E7AC6C3919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13012" y="4710"/>
            <a:ext cx="2347163" cy="1079086"/>
          </a:xfrm>
          <a:prstGeom prst="rect">
            <a:avLst/>
          </a:prstGeom>
        </p:spPr>
      </p:pic>
      <p:sp>
        <p:nvSpPr>
          <p:cNvPr id="6" name="Tijdelijke aanduiding voor inhoud 5">
            <a:extLst>
              <a:ext uri="{FF2B5EF4-FFF2-40B4-BE49-F238E27FC236}">
                <a16:creationId xmlns:a16="http://schemas.microsoft.com/office/drawing/2014/main" id="{09A1A33A-9E88-4FDA-9137-B4749F2CF42E}"/>
              </a:ext>
            </a:extLst>
          </p:cNvPr>
          <p:cNvSpPr>
            <a:spLocks noGrp="1"/>
          </p:cNvSpPr>
          <p:nvPr>
            <p:ph idx="1"/>
          </p:nvPr>
        </p:nvSpPr>
        <p:spPr>
          <a:xfrm>
            <a:off x="838200" y="1608052"/>
            <a:ext cx="10515600" cy="4351338"/>
          </a:xfrm>
        </p:spPr>
        <p:txBody>
          <a:bodyPr>
            <a:normAutofit/>
          </a:bodyPr>
          <a:lstStyle/>
          <a:p>
            <a:endParaRPr lang="nl-NL" sz="2400" dirty="0"/>
          </a:p>
          <a:p>
            <a:endParaRPr lang="nl-NL" sz="2400" dirty="0"/>
          </a:p>
          <a:p>
            <a:pPr marL="0" indent="0">
              <a:buNone/>
            </a:pPr>
            <a:endParaRPr lang="nl-NL" sz="2400" dirty="0"/>
          </a:p>
        </p:txBody>
      </p:sp>
      <p:sp>
        <p:nvSpPr>
          <p:cNvPr id="8" name="Rechthoek 7">
            <a:extLst>
              <a:ext uri="{FF2B5EF4-FFF2-40B4-BE49-F238E27FC236}">
                <a16:creationId xmlns:a16="http://schemas.microsoft.com/office/drawing/2014/main" id="{3C46EA92-DF81-4C7E-8A37-A62BA5023227}"/>
              </a:ext>
            </a:extLst>
          </p:cNvPr>
          <p:cNvSpPr/>
          <p:nvPr/>
        </p:nvSpPr>
        <p:spPr>
          <a:xfrm>
            <a:off x="788991" y="2433317"/>
            <a:ext cx="9945414" cy="1569660"/>
          </a:xfrm>
          <a:prstGeom prst="rect">
            <a:avLst/>
          </a:prstGeom>
        </p:spPr>
        <p:txBody>
          <a:bodyPr wrap="square">
            <a:spAutoFit/>
          </a:bodyPr>
          <a:lstStyle/>
          <a:p>
            <a:r>
              <a:rPr lang="nl-NL" sz="2400" dirty="0"/>
              <a:t>Qua smaak worden de vruchten met hoog natrium duidelijk lekkerder beoordeeld.</a:t>
            </a:r>
          </a:p>
          <a:p>
            <a:r>
              <a:rPr lang="nl-NL" sz="2400" dirty="0"/>
              <a:t>Kwalitatief zijn de vruchten vergelijkbaar. Beide zijn even stevig en er is geen scheur.</a:t>
            </a:r>
          </a:p>
        </p:txBody>
      </p:sp>
      <p:pic>
        <p:nvPicPr>
          <p:cNvPr id="9" name="Afbeelding 8">
            <a:extLst>
              <a:ext uri="{FF2B5EF4-FFF2-40B4-BE49-F238E27FC236}">
                <a16:creationId xmlns:a16="http://schemas.microsoft.com/office/drawing/2014/main" id="{5B09C8DC-79DF-414D-A1DE-A8FDCC38BABD}"/>
              </a:ext>
            </a:extLst>
          </p:cNvPr>
          <p:cNvPicPr>
            <a:picLocks noChangeAspect="1"/>
          </p:cNvPicPr>
          <p:nvPr/>
        </p:nvPicPr>
        <p:blipFill>
          <a:blip r:embed="rId3"/>
          <a:stretch>
            <a:fillRect/>
          </a:stretch>
        </p:blipFill>
        <p:spPr>
          <a:xfrm>
            <a:off x="3240801" y="4002977"/>
            <a:ext cx="5041794" cy="2520897"/>
          </a:xfrm>
          <a:prstGeom prst="rect">
            <a:avLst/>
          </a:prstGeom>
        </p:spPr>
      </p:pic>
    </p:spTree>
    <p:extLst>
      <p:ext uri="{BB962C8B-B14F-4D97-AF65-F5344CB8AC3E}">
        <p14:creationId xmlns:p14="http://schemas.microsoft.com/office/powerpoint/2010/main" val="3336479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br>
              <a:rPr lang="nl-NL" sz="2800" b="1" u="sng" dirty="0">
                <a:solidFill>
                  <a:srgbClr val="00B050"/>
                </a:solidFill>
              </a:rPr>
            </a:br>
            <a:br>
              <a:rPr lang="nl-NL" sz="2800" b="1" u="sng" dirty="0">
                <a:solidFill>
                  <a:srgbClr val="00B050"/>
                </a:solidFill>
              </a:rPr>
            </a:br>
            <a:br>
              <a:rPr lang="nl-NL" sz="2800" b="1" u="sng" dirty="0">
                <a:solidFill>
                  <a:srgbClr val="00B050"/>
                </a:solidFill>
              </a:rPr>
            </a:br>
            <a:endParaRPr lang="nl-NL" sz="2800" b="1" u="sng" dirty="0">
              <a:solidFill>
                <a:srgbClr val="00B050"/>
              </a:solidFill>
            </a:endParaRPr>
          </a:p>
        </p:txBody>
      </p:sp>
      <p:sp>
        <p:nvSpPr>
          <p:cNvPr id="5" name="Titel 1">
            <a:extLst>
              <a:ext uri="{FF2B5EF4-FFF2-40B4-BE49-F238E27FC236}">
                <a16:creationId xmlns:a16="http://schemas.microsoft.com/office/drawing/2014/main" id="{8280E684-19CF-4D41-8B62-7E1BF91A0F3F}"/>
              </a:ext>
            </a:extLst>
          </p:cNvPr>
          <p:cNvSpPr txBox="1">
            <a:spLocks/>
          </p:cNvSpPr>
          <p:nvPr/>
        </p:nvSpPr>
        <p:spPr>
          <a:xfrm>
            <a:off x="1497497" y="234881"/>
            <a:ext cx="8713304"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b="1" dirty="0"/>
              <a:t>Zoutconcentratie &amp; wortelmilieu</a:t>
            </a:r>
          </a:p>
        </p:txBody>
      </p:sp>
      <p:sp>
        <p:nvSpPr>
          <p:cNvPr id="3" name="Rechthoek 2">
            <a:extLst>
              <a:ext uri="{FF2B5EF4-FFF2-40B4-BE49-F238E27FC236}">
                <a16:creationId xmlns:a16="http://schemas.microsoft.com/office/drawing/2014/main" id="{45CC94D1-6CCC-4AFC-BA8F-77020C1A30F0}"/>
              </a:ext>
            </a:extLst>
          </p:cNvPr>
          <p:cNvSpPr/>
          <p:nvPr/>
        </p:nvSpPr>
        <p:spPr>
          <a:xfrm>
            <a:off x="838200" y="1690688"/>
            <a:ext cx="6891444" cy="461665"/>
          </a:xfrm>
          <a:prstGeom prst="rect">
            <a:avLst/>
          </a:prstGeom>
        </p:spPr>
        <p:txBody>
          <a:bodyPr wrap="square">
            <a:spAutoFit/>
          </a:bodyPr>
          <a:lstStyle/>
          <a:p>
            <a:r>
              <a:rPr lang="nl-NL" sz="2400" dirty="0"/>
              <a:t>Les 4 Telen in substraat met hoge </a:t>
            </a:r>
            <a:r>
              <a:rPr lang="nl-NL" sz="2400" dirty="0" err="1"/>
              <a:t>Ec</a:t>
            </a:r>
            <a:r>
              <a:rPr lang="nl-NL" sz="2400" dirty="0"/>
              <a:t> </a:t>
            </a:r>
          </a:p>
        </p:txBody>
      </p:sp>
      <p:pic>
        <p:nvPicPr>
          <p:cNvPr id="7" name="Afbeelding 6">
            <a:extLst>
              <a:ext uri="{FF2B5EF4-FFF2-40B4-BE49-F238E27FC236}">
                <a16:creationId xmlns:a16="http://schemas.microsoft.com/office/drawing/2014/main" id="{6BC63704-7D54-43E3-8789-E7AC6C3919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13012" y="4710"/>
            <a:ext cx="2347163" cy="1079086"/>
          </a:xfrm>
          <a:prstGeom prst="rect">
            <a:avLst/>
          </a:prstGeom>
        </p:spPr>
      </p:pic>
      <p:sp>
        <p:nvSpPr>
          <p:cNvPr id="6" name="Tijdelijke aanduiding voor inhoud 5">
            <a:extLst>
              <a:ext uri="{FF2B5EF4-FFF2-40B4-BE49-F238E27FC236}">
                <a16:creationId xmlns:a16="http://schemas.microsoft.com/office/drawing/2014/main" id="{09A1A33A-9E88-4FDA-9137-B4749F2CF42E}"/>
              </a:ext>
            </a:extLst>
          </p:cNvPr>
          <p:cNvSpPr>
            <a:spLocks noGrp="1"/>
          </p:cNvSpPr>
          <p:nvPr>
            <p:ph idx="1"/>
          </p:nvPr>
        </p:nvSpPr>
        <p:spPr>
          <a:xfrm>
            <a:off x="838200" y="1608052"/>
            <a:ext cx="10515600" cy="4351338"/>
          </a:xfrm>
        </p:spPr>
        <p:txBody>
          <a:bodyPr>
            <a:normAutofit/>
          </a:bodyPr>
          <a:lstStyle/>
          <a:p>
            <a:endParaRPr lang="nl-NL" sz="2400" dirty="0"/>
          </a:p>
          <a:p>
            <a:endParaRPr lang="nl-NL" sz="2400" dirty="0"/>
          </a:p>
          <a:p>
            <a:pPr marL="0" indent="0">
              <a:buNone/>
            </a:pPr>
            <a:endParaRPr lang="nl-NL" sz="2400" dirty="0"/>
          </a:p>
        </p:txBody>
      </p:sp>
      <p:sp>
        <p:nvSpPr>
          <p:cNvPr id="4" name="Rechthoek 3">
            <a:extLst>
              <a:ext uri="{FF2B5EF4-FFF2-40B4-BE49-F238E27FC236}">
                <a16:creationId xmlns:a16="http://schemas.microsoft.com/office/drawing/2014/main" id="{EB56D8FD-0141-4FAE-8896-CD96827BDDA7}"/>
              </a:ext>
            </a:extLst>
          </p:cNvPr>
          <p:cNvSpPr/>
          <p:nvPr/>
        </p:nvSpPr>
        <p:spPr>
          <a:xfrm>
            <a:off x="838200" y="2152353"/>
            <a:ext cx="11003663" cy="3785652"/>
          </a:xfrm>
          <a:prstGeom prst="rect">
            <a:avLst/>
          </a:prstGeom>
        </p:spPr>
        <p:txBody>
          <a:bodyPr wrap="square">
            <a:spAutoFit/>
          </a:bodyPr>
          <a:lstStyle/>
          <a:p>
            <a:r>
              <a:rPr lang="nl-NL" sz="2400" dirty="0"/>
              <a:t>Opvallende bevindingen zijn dat:</a:t>
            </a:r>
          </a:p>
          <a:p>
            <a:r>
              <a:rPr lang="nl-NL" sz="2400" dirty="0"/>
              <a:t>- De nutriënt samenstelling in het jonge blad wordt door natrium nauwelijks beïnvloed.</a:t>
            </a:r>
          </a:p>
          <a:p>
            <a:r>
              <a:rPr lang="nl-NL" sz="2400" dirty="0"/>
              <a:t>- Natrium overschot wordt ‘gedumpt’ in oud blad.</a:t>
            </a:r>
          </a:p>
          <a:p>
            <a:r>
              <a:rPr lang="nl-NL" sz="2400" dirty="0"/>
              <a:t>- Chloride overschot wordt ‘gedumpt’ in de vruchten.</a:t>
            </a:r>
          </a:p>
          <a:p>
            <a:r>
              <a:rPr lang="nl-NL" sz="2400" dirty="0"/>
              <a:t>- Kalium opname verminderd, maar de plant lost dit intern op door Kalium aan het oude blad te onttrekken. Wanneer bij een nog hoger natriumgehalte de kalium opname te sterk wordt belemmerd, zijn gebrek verschijnselen te verwachten.</a:t>
            </a:r>
          </a:p>
          <a:p>
            <a:r>
              <a:rPr lang="nl-NL" sz="2400" dirty="0"/>
              <a:t>- De hoeveelheid calcium en magnesium in de jonge plantdelen en in de vruchten wordt door hoger natrium niet beïnvloed. In het oude blad komen beide elementen minder voor.</a:t>
            </a:r>
          </a:p>
        </p:txBody>
      </p:sp>
    </p:spTree>
    <p:extLst>
      <p:ext uri="{BB962C8B-B14F-4D97-AF65-F5344CB8AC3E}">
        <p14:creationId xmlns:p14="http://schemas.microsoft.com/office/powerpoint/2010/main" val="2423873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br>
              <a:rPr lang="nl-NL" sz="2800" b="1" u="sng" dirty="0">
                <a:solidFill>
                  <a:srgbClr val="00B050"/>
                </a:solidFill>
              </a:rPr>
            </a:br>
            <a:br>
              <a:rPr lang="nl-NL" sz="2800" b="1" u="sng" dirty="0">
                <a:solidFill>
                  <a:srgbClr val="00B050"/>
                </a:solidFill>
              </a:rPr>
            </a:br>
            <a:br>
              <a:rPr lang="nl-NL" sz="2800" b="1" u="sng" dirty="0">
                <a:solidFill>
                  <a:srgbClr val="00B050"/>
                </a:solidFill>
              </a:rPr>
            </a:br>
            <a:endParaRPr lang="nl-NL" sz="2800" b="1" u="sng" dirty="0">
              <a:solidFill>
                <a:srgbClr val="00B050"/>
              </a:solidFill>
            </a:endParaRPr>
          </a:p>
        </p:txBody>
      </p:sp>
      <p:sp>
        <p:nvSpPr>
          <p:cNvPr id="5" name="Titel 1">
            <a:extLst>
              <a:ext uri="{FF2B5EF4-FFF2-40B4-BE49-F238E27FC236}">
                <a16:creationId xmlns:a16="http://schemas.microsoft.com/office/drawing/2014/main" id="{8280E684-19CF-4D41-8B62-7E1BF91A0F3F}"/>
              </a:ext>
            </a:extLst>
          </p:cNvPr>
          <p:cNvSpPr txBox="1">
            <a:spLocks/>
          </p:cNvSpPr>
          <p:nvPr/>
        </p:nvSpPr>
        <p:spPr>
          <a:xfrm>
            <a:off x="1497497" y="234881"/>
            <a:ext cx="8713304"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b="1" dirty="0"/>
              <a:t>Zoutconcentratie &amp; wortelmilieu</a:t>
            </a:r>
          </a:p>
        </p:txBody>
      </p:sp>
      <p:sp>
        <p:nvSpPr>
          <p:cNvPr id="3" name="Rechthoek 2">
            <a:extLst>
              <a:ext uri="{FF2B5EF4-FFF2-40B4-BE49-F238E27FC236}">
                <a16:creationId xmlns:a16="http://schemas.microsoft.com/office/drawing/2014/main" id="{45CC94D1-6CCC-4AFC-BA8F-77020C1A30F0}"/>
              </a:ext>
            </a:extLst>
          </p:cNvPr>
          <p:cNvSpPr/>
          <p:nvPr/>
        </p:nvSpPr>
        <p:spPr>
          <a:xfrm>
            <a:off x="838200" y="1690688"/>
            <a:ext cx="6891444" cy="461665"/>
          </a:xfrm>
          <a:prstGeom prst="rect">
            <a:avLst/>
          </a:prstGeom>
        </p:spPr>
        <p:txBody>
          <a:bodyPr wrap="square">
            <a:spAutoFit/>
          </a:bodyPr>
          <a:lstStyle/>
          <a:p>
            <a:r>
              <a:rPr lang="nl-NL" sz="2400" dirty="0"/>
              <a:t>Les 4 Telen in substraat met hoge </a:t>
            </a:r>
            <a:r>
              <a:rPr lang="nl-NL" sz="2400" dirty="0" err="1"/>
              <a:t>Ec</a:t>
            </a:r>
            <a:r>
              <a:rPr lang="nl-NL" sz="2400" dirty="0"/>
              <a:t> </a:t>
            </a:r>
          </a:p>
        </p:txBody>
      </p:sp>
      <p:pic>
        <p:nvPicPr>
          <p:cNvPr id="7" name="Afbeelding 6">
            <a:extLst>
              <a:ext uri="{FF2B5EF4-FFF2-40B4-BE49-F238E27FC236}">
                <a16:creationId xmlns:a16="http://schemas.microsoft.com/office/drawing/2014/main" id="{6BC63704-7D54-43E3-8789-E7AC6C3919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13012" y="4710"/>
            <a:ext cx="2347163" cy="1079086"/>
          </a:xfrm>
          <a:prstGeom prst="rect">
            <a:avLst/>
          </a:prstGeom>
        </p:spPr>
      </p:pic>
      <p:sp>
        <p:nvSpPr>
          <p:cNvPr id="6" name="Tijdelijke aanduiding voor inhoud 5">
            <a:extLst>
              <a:ext uri="{FF2B5EF4-FFF2-40B4-BE49-F238E27FC236}">
                <a16:creationId xmlns:a16="http://schemas.microsoft.com/office/drawing/2014/main" id="{09A1A33A-9E88-4FDA-9137-B4749F2CF42E}"/>
              </a:ext>
            </a:extLst>
          </p:cNvPr>
          <p:cNvSpPr>
            <a:spLocks noGrp="1"/>
          </p:cNvSpPr>
          <p:nvPr>
            <p:ph idx="1"/>
          </p:nvPr>
        </p:nvSpPr>
        <p:spPr>
          <a:xfrm>
            <a:off x="838200" y="1608052"/>
            <a:ext cx="10515600" cy="4351338"/>
          </a:xfrm>
        </p:spPr>
        <p:txBody>
          <a:bodyPr>
            <a:normAutofit/>
          </a:bodyPr>
          <a:lstStyle/>
          <a:p>
            <a:endParaRPr lang="nl-NL" sz="2400" dirty="0"/>
          </a:p>
          <a:p>
            <a:endParaRPr lang="nl-NL" sz="2400" dirty="0"/>
          </a:p>
          <a:p>
            <a:pPr marL="0" indent="0">
              <a:buNone/>
            </a:pPr>
            <a:endParaRPr lang="nl-NL" sz="2400" dirty="0"/>
          </a:p>
        </p:txBody>
      </p:sp>
      <p:sp>
        <p:nvSpPr>
          <p:cNvPr id="4" name="Rechthoek 3">
            <a:extLst>
              <a:ext uri="{FF2B5EF4-FFF2-40B4-BE49-F238E27FC236}">
                <a16:creationId xmlns:a16="http://schemas.microsoft.com/office/drawing/2014/main" id="{EB56D8FD-0141-4FAE-8896-CD96827BDDA7}"/>
              </a:ext>
            </a:extLst>
          </p:cNvPr>
          <p:cNvSpPr/>
          <p:nvPr/>
        </p:nvSpPr>
        <p:spPr>
          <a:xfrm>
            <a:off x="838200" y="2152353"/>
            <a:ext cx="11003663" cy="2308324"/>
          </a:xfrm>
          <a:prstGeom prst="rect">
            <a:avLst/>
          </a:prstGeom>
        </p:spPr>
        <p:txBody>
          <a:bodyPr wrap="square">
            <a:spAutoFit/>
          </a:bodyPr>
          <a:lstStyle/>
          <a:p>
            <a:r>
              <a:rPr lang="nl-NL" sz="2400" dirty="0"/>
              <a:t>Opvallende bevindingen zijn dat:</a:t>
            </a:r>
          </a:p>
          <a:p>
            <a:r>
              <a:rPr lang="nl-NL" sz="2400" dirty="0"/>
              <a:t>- Is geen verschil gemeten in nitraat en zwavel in de plant.</a:t>
            </a:r>
          </a:p>
          <a:p>
            <a:r>
              <a:rPr lang="nl-NL" sz="2400" dirty="0"/>
              <a:t>- Kalium opname verminderd, maar de plant lost dit intern op door Kalium aan het oude blad te onttrekken. Wanneer bij een nog hoger natriumgehalte de kalium opname te sterk wordt belemmerd, zijn gebrek verschijnselen te verwachten.</a:t>
            </a:r>
          </a:p>
          <a:p>
            <a:r>
              <a:rPr lang="nl-NL" sz="2400" dirty="0"/>
              <a:t>- De smaak van tomaten met meer natrium en chloride lekkerder is.</a:t>
            </a:r>
          </a:p>
        </p:txBody>
      </p:sp>
      <p:pic>
        <p:nvPicPr>
          <p:cNvPr id="8" name="Afbeelding 7">
            <a:extLst>
              <a:ext uri="{FF2B5EF4-FFF2-40B4-BE49-F238E27FC236}">
                <a16:creationId xmlns:a16="http://schemas.microsoft.com/office/drawing/2014/main" id="{EAEE27FD-07D6-4935-BCEB-63DC0E233AB4}"/>
              </a:ext>
            </a:extLst>
          </p:cNvPr>
          <p:cNvPicPr>
            <a:picLocks noChangeAspect="1"/>
          </p:cNvPicPr>
          <p:nvPr/>
        </p:nvPicPr>
        <p:blipFill>
          <a:blip r:embed="rId3"/>
          <a:stretch>
            <a:fillRect/>
          </a:stretch>
        </p:blipFill>
        <p:spPr>
          <a:xfrm>
            <a:off x="4620661" y="4605309"/>
            <a:ext cx="2466975" cy="1847850"/>
          </a:xfrm>
          <a:prstGeom prst="rect">
            <a:avLst/>
          </a:prstGeom>
        </p:spPr>
      </p:pic>
    </p:spTree>
    <p:extLst>
      <p:ext uri="{BB962C8B-B14F-4D97-AF65-F5344CB8AC3E}">
        <p14:creationId xmlns:p14="http://schemas.microsoft.com/office/powerpoint/2010/main" val="2407837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E73D414B-356C-4F2F-8D7D-1BEDB76B3F03}"/>
              </a:ext>
            </a:extLst>
          </p:cNvPr>
          <p:cNvPicPr>
            <a:picLocks noChangeAspect="1"/>
          </p:cNvPicPr>
          <p:nvPr/>
        </p:nvPicPr>
        <p:blipFill>
          <a:blip r:embed="rId2"/>
          <a:stretch>
            <a:fillRect/>
          </a:stretch>
        </p:blipFill>
        <p:spPr>
          <a:xfrm>
            <a:off x="8352263" y="812801"/>
            <a:ext cx="2743200" cy="2743200"/>
          </a:xfrm>
          <a:prstGeom prst="rect">
            <a:avLst/>
          </a:prstGeom>
        </p:spPr>
      </p:pic>
      <p:sp>
        <p:nvSpPr>
          <p:cNvPr id="4" name="Tekstvak 3">
            <a:extLst>
              <a:ext uri="{FF2B5EF4-FFF2-40B4-BE49-F238E27FC236}">
                <a16:creationId xmlns:a16="http://schemas.microsoft.com/office/drawing/2014/main" id="{B7FBE979-D635-4050-AF8D-3152E81EF70A}"/>
              </a:ext>
            </a:extLst>
          </p:cNvPr>
          <p:cNvSpPr txBox="1"/>
          <p:nvPr/>
        </p:nvSpPr>
        <p:spPr>
          <a:xfrm>
            <a:off x="970671" y="1028343"/>
            <a:ext cx="7381592" cy="5170646"/>
          </a:xfrm>
          <a:prstGeom prst="rect">
            <a:avLst/>
          </a:prstGeom>
          <a:noFill/>
        </p:spPr>
        <p:txBody>
          <a:bodyPr wrap="square" rtlCol="0">
            <a:spAutoFit/>
          </a:bodyPr>
          <a:lstStyle/>
          <a:p>
            <a:r>
              <a:rPr lang="nl-NL" sz="2400" dirty="0"/>
              <a:t>Les  4 </a:t>
            </a:r>
            <a:r>
              <a:rPr lang="nl-NL" sz="2400" dirty="0" err="1"/>
              <a:t>Ec</a:t>
            </a:r>
            <a:r>
              <a:rPr lang="nl-NL" sz="2400" dirty="0"/>
              <a:t> en wortel milieu </a:t>
            </a:r>
          </a:p>
          <a:p>
            <a:endParaRPr lang="nl-NL" sz="2400" dirty="0"/>
          </a:p>
          <a:p>
            <a:r>
              <a:rPr lang="nl-NL" sz="2400" dirty="0"/>
              <a:t>Deze les:</a:t>
            </a:r>
          </a:p>
          <a:p>
            <a:endParaRPr lang="nl-NL" sz="2400" dirty="0"/>
          </a:p>
          <a:p>
            <a:pPr marL="342900" indent="-342900">
              <a:buFont typeface="Arial" panose="020B0604020202020204" pitchFamily="34" charset="0"/>
              <a:buChar char="•"/>
            </a:pPr>
            <a:r>
              <a:rPr lang="nl-NL" sz="2400" dirty="0"/>
              <a:t>Wat is </a:t>
            </a:r>
            <a:r>
              <a:rPr lang="nl-NL" sz="2400" dirty="0" err="1"/>
              <a:t>Ec</a:t>
            </a:r>
            <a:r>
              <a:rPr lang="nl-NL" sz="2400" dirty="0"/>
              <a:t> ook al weer?</a:t>
            </a:r>
          </a:p>
          <a:p>
            <a:pPr marL="342900" indent="-342900">
              <a:buFont typeface="Arial" panose="020B0604020202020204" pitchFamily="34" charset="0"/>
              <a:buChar char="•"/>
            </a:pPr>
            <a:r>
              <a:rPr lang="nl-NL" sz="2400" dirty="0"/>
              <a:t>Telen in substraat met een hoge </a:t>
            </a:r>
            <a:r>
              <a:rPr lang="nl-NL" sz="2400" dirty="0" err="1"/>
              <a:t>Ec</a:t>
            </a:r>
            <a:endParaRPr lang="nl-NL" sz="2400" dirty="0"/>
          </a:p>
          <a:p>
            <a:pPr marL="800100" lvl="1" indent="-342900">
              <a:buFont typeface="Wingdings" panose="05000000000000000000" pitchFamily="2" charset="2"/>
              <a:buChar char="Ø"/>
            </a:pPr>
            <a:r>
              <a:rPr lang="nl-NL" sz="2400" dirty="0" err="1"/>
              <a:t>Ec</a:t>
            </a:r>
            <a:r>
              <a:rPr lang="nl-NL" sz="2400" dirty="0"/>
              <a:t> ruimte</a:t>
            </a:r>
          </a:p>
          <a:p>
            <a:pPr marL="800100" lvl="1" indent="-342900">
              <a:buFont typeface="Wingdings" panose="05000000000000000000" pitchFamily="2" charset="2"/>
              <a:buChar char="Ø"/>
            </a:pPr>
            <a:r>
              <a:rPr lang="nl-NL" sz="2400" dirty="0"/>
              <a:t>Splitroot</a:t>
            </a:r>
          </a:p>
          <a:p>
            <a:pPr marL="342900" indent="-342900">
              <a:buFont typeface="Arial" panose="020B0604020202020204" pitchFamily="34" charset="0"/>
              <a:buChar char="•"/>
            </a:pPr>
            <a:r>
              <a:rPr lang="nl-NL" sz="2400" dirty="0"/>
              <a:t>Waterbehandeling</a:t>
            </a:r>
          </a:p>
          <a:p>
            <a:pPr lvl="1"/>
            <a:endParaRPr lang="nl-NL" sz="2400" dirty="0"/>
          </a:p>
          <a:p>
            <a:pPr lvl="1"/>
            <a:endParaRPr lang="nl-NL" sz="2400" dirty="0"/>
          </a:p>
          <a:p>
            <a:pPr marL="800100" lvl="1" indent="-342900">
              <a:buFont typeface="Wingdings" panose="05000000000000000000" pitchFamily="2" charset="2"/>
              <a:buChar char="Ø"/>
            </a:pPr>
            <a:endParaRPr lang="nl-NL" sz="2400" dirty="0"/>
          </a:p>
          <a:p>
            <a:pPr marL="342900" indent="-342900">
              <a:buFont typeface="Arial" panose="020B0604020202020204" pitchFamily="34" charset="0"/>
              <a:buChar char="•"/>
            </a:pPr>
            <a:endParaRPr lang="nl-NL" sz="2400" dirty="0"/>
          </a:p>
          <a:p>
            <a:endParaRPr lang="nl-NL" dirty="0"/>
          </a:p>
        </p:txBody>
      </p:sp>
      <p:pic>
        <p:nvPicPr>
          <p:cNvPr id="2" name="Afbeelding 1">
            <a:extLst>
              <a:ext uri="{FF2B5EF4-FFF2-40B4-BE49-F238E27FC236}">
                <a16:creationId xmlns:a16="http://schemas.microsoft.com/office/drawing/2014/main" id="{910CFD04-1A70-139B-587B-C3DAB6822E49}"/>
              </a:ext>
            </a:extLst>
          </p:cNvPr>
          <p:cNvPicPr>
            <a:picLocks noChangeAspect="1"/>
          </p:cNvPicPr>
          <p:nvPr/>
        </p:nvPicPr>
        <p:blipFill>
          <a:blip r:embed="rId3"/>
          <a:stretch>
            <a:fillRect/>
          </a:stretch>
        </p:blipFill>
        <p:spPr>
          <a:xfrm>
            <a:off x="7200809" y="3771543"/>
            <a:ext cx="3756678" cy="2058114"/>
          </a:xfrm>
          <a:prstGeom prst="rect">
            <a:avLst/>
          </a:prstGeom>
        </p:spPr>
      </p:pic>
    </p:spTree>
    <p:extLst>
      <p:ext uri="{BB962C8B-B14F-4D97-AF65-F5344CB8AC3E}">
        <p14:creationId xmlns:p14="http://schemas.microsoft.com/office/powerpoint/2010/main" val="65120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br>
              <a:rPr lang="nl-NL" sz="2800" b="1" u="sng" dirty="0">
                <a:solidFill>
                  <a:srgbClr val="00B050"/>
                </a:solidFill>
              </a:rPr>
            </a:br>
            <a:br>
              <a:rPr lang="nl-NL" sz="2800" b="1" u="sng" dirty="0">
                <a:solidFill>
                  <a:srgbClr val="00B050"/>
                </a:solidFill>
              </a:rPr>
            </a:br>
            <a:br>
              <a:rPr lang="nl-NL" sz="2800" b="1" u="sng" dirty="0">
                <a:solidFill>
                  <a:srgbClr val="00B050"/>
                </a:solidFill>
              </a:rPr>
            </a:br>
            <a:endParaRPr lang="nl-NL" sz="2800" b="1" u="sng" dirty="0">
              <a:solidFill>
                <a:srgbClr val="00B050"/>
              </a:solidFill>
            </a:endParaRPr>
          </a:p>
        </p:txBody>
      </p:sp>
      <p:sp>
        <p:nvSpPr>
          <p:cNvPr id="5" name="Titel 1">
            <a:extLst>
              <a:ext uri="{FF2B5EF4-FFF2-40B4-BE49-F238E27FC236}">
                <a16:creationId xmlns:a16="http://schemas.microsoft.com/office/drawing/2014/main" id="{8280E684-19CF-4D41-8B62-7E1BF91A0F3F}"/>
              </a:ext>
            </a:extLst>
          </p:cNvPr>
          <p:cNvSpPr txBox="1">
            <a:spLocks/>
          </p:cNvSpPr>
          <p:nvPr/>
        </p:nvSpPr>
        <p:spPr>
          <a:xfrm>
            <a:off x="1497497" y="234881"/>
            <a:ext cx="8713304"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b="1" dirty="0"/>
              <a:t>Zoutconcentratie &amp; wortelmilieu</a:t>
            </a:r>
          </a:p>
        </p:txBody>
      </p:sp>
      <p:sp>
        <p:nvSpPr>
          <p:cNvPr id="3" name="Rechthoek 2">
            <a:extLst>
              <a:ext uri="{FF2B5EF4-FFF2-40B4-BE49-F238E27FC236}">
                <a16:creationId xmlns:a16="http://schemas.microsoft.com/office/drawing/2014/main" id="{45CC94D1-6CCC-4AFC-BA8F-77020C1A30F0}"/>
              </a:ext>
            </a:extLst>
          </p:cNvPr>
          <p:cNvSpPr/>
          <p:nvPr/>
        </p:nvSpPr>
        <p:spPr>
          <a:xfrm>
            <a:off x="838200" y="1690688"/>
            <a:ext cx="6891444" cy="461665"/>
          </a:xfrm>
          <a:prstGeom prst="rect">
            <a:avLst/>
          </a:prstGeom>
        </p:spPr>
        <p:txBody>
          <a:bodyPr wrap="square">
            <a:spAutoFit/>
          </a:bodyPr>
          <a:lstStyle/>
          <a:p>
            <a:r>
              <a:rPr lang="nl-NL" sz="2400" dirty="0"/>
              <a:t>Les 4 Telen in substraat met hoge </a:t>
            </a:r>
            <a:r>
              <a:rPr lang="nl-NL" sz="2400" dirty="0" err="1"/>
              <a:t>Ec</a:t>
            </a:r>
            <a:r>
              <a:rPr lang="nl-NL" sz="2400" dirty="0"/>
              <a:t> </a:t>
            </a:r>
          </a:p>
        </p:txBody>
      </p:sp>
      <p:pic>
        <p:nvPicPr>
          <p:cNvPr id="7" name="Afbeelding 6">
            <a:extLst>
              <a:ext uri="{FF2B5EF4-FFF2-40B4-BE49-F238E27FC236}">
                <a16:creationId xmlns:a16="http://schemas.microsoft.com/office/drawing/2014/main" id="{6BC63704-7D54-43E3-8789-E7AC6C3919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13012" y="4710"/>
            <a:ext cx="2347163" cy="1079086"/>
          </a:xfrm>
          <a:prstGeom prst="rect">
            <a:avLst/>
          </a:prstGeom>
        </p:spPr>
      </p:pic>
      <p:sp>
        <p:nvSpPr>
          <p:cNvPr id="6" name="Tijdelijke aanduiding voor inhoud 5">
            <a:extLst>
              <a:ext uri="{FF2B5EF4-FFF2-40B4-BE49-F238E27FC236}">
                <a16:creationId xmlns:a16="http://schemas.microsoft.com/office/drawing/2014/main" id="{09A1A33A-9E88-4FDA-9137-B4749F2CF42E}"/>
              </a:ext>
            </a:extLst>
          </p:cNvPr>
          <p:cNvSpPr>
            <a:spLocks noGrp="1"/>
          </p:cNvSpPr>
          <p:nvPr>
            <p:ph idx="1"/>
          </p:nvPr>
        </p:nvSpPr>
        <p:spPr>
          <a:xfrm>
            <a:off x="838200" y="1608052"/>
            <a:ext cx="10515600" cy="4351338"/>
          </a:xfrm>
        </p:spPr>
        <p:txBody>
          <a:bodyPr>
            <a:normAutofit/>
          </a:bodyPr>
          <a:lstStyle/>
          <a:p>
            <a:endParaRPr lang="nl-NL" sz="2400" dirty="0"/>
          </a:p>
          <a:p>
            <a:endParaRPr lang="nl-NL" sz="2400" dirty="0"/>
          </a:p>
          <a:p>
            <a:pPr marL="0" indent="0">
              <a:buNone/>
            </a:pPr>
            <a:endParaRPr lang="nl-NL" sz="2400" dirty="0"/>
          </a:p>
        </p:txBody>
      </p:sp>
      <p:sp>
        <p:nvSpPr>
          <p:cNvPr id="4" name="Rechthoek 3">
            <a:extLst>
              <a:ext uri="{FF2B5EF4-FFF2-40B4-BE49-F238E27FC236}">
                <a16:creationId xmlns:a16="http://schemas.microsoft.com/office/drawing/2014/main" id="{1F27D4D5-C9D5-4B6D-A9DF-1E4EE309F514}"/>
              </a:ext>
            </a:extLst>
          </p:cNvPr>
          <p:cNvSpPr/>
          <p:nvPr/>
        </p:nvSpPr>
        <p:spPr>
          <a:xfrm>
            <a:off x="838200" y="2348707"/>
            <a:ext cx="11884572" cy="3416320"/>
          </a:xfrm>
          <a:prstGeom prst="rect">
            <a:avLst/>
          </a:prstGeom>
        </p:spPr>
        <p:txBody>
          <a:bodyPr wrap="square">
            <a:spAutoFit/>
          </a:bodyPr>
          <a:lstStyle/>
          <a:p>
            <a:r>
              <a:rPr lang="nl-NL" sz="2400" dirty="0"/>
              <a:t>Uit bovenstaande bevinden kan geconcludeerd worden dat:</a:t>
            </a:r>
          </a:p>
          <a:p>
            <a:r>
              <a:rPr lang="nl-NL" sz="2400" dirty="0"/>
              <a:t>- </a:t>
            </a:r>
            <a:r>
              <a:rPr lang="nl-NL" sz="2400" dirty="0" err="1"/>
              <a:t>Gebreksverschijnselen</a:t>
            </a:r>
            <a:r>
              <a:rPr lang="nl-NL" sz="2400" dirty="0"/>
              <a:t> te verwachten zijn voor Kalium en Fosfaat. Hier kan het recept</a:t>
            </a:r>
          </a:p>
          <a:p>
            <a:r>
              <a:rPr lang="nl-NL" sz="2400" dirty="0"/>
              <a:t>op worden aangepast.</a:t>
            </a:r>
          </a:p>
          <a:p>
            <a:r>
              <a:rPr lang="nl-NL" sz="2400" dirty="0"/>
              <a:t>- Zolang calcium en magnesium voldoende worden aangeboden, natrium hier geen</a:t>
            </a:r>
          </a:p>
          <a:p>
            <a:r>
              <a:rPr lang="nl-NL" sz="2400" dirty="0"/>
              <a:t>negatief effect op heeft.</a:t>
            </a:r>
          </a:p>
          <a:p>
            <a:r>
              <a:rPr lang="nl-NL" sz="2400" dirty="0"/>
              <a:t>- Verwijderen van oud blad de afvoer van natrium kan beperken. Bij Natrium ophoping</a:t>
            </a:r>
          </a:p>
          <a:p>
            <a:r>
              <a:rPr lang="nl-NL" sz="2400" dirty="0"/>
              <a:t>is het advies oud blad langer aan de plant te laten hangen.</a:t>
            </a:r>
          </a:p>
          <a:p>
            <a:r>
              <a:rPr lang="nl-NL" sz="2400" dirty="0"/>
              <a:t>- Chloride en Natrium in de vrucht mogelijk de afrijping van vruchten versnellen.</a:t>
            </a:r>
          </a:p>
          <a:p>
            <a:r>
              <a:rPr lang="nl-NL" sz="2400" dirty="0"/>
              <a:t>- Natrium en chloride de smaak van vruchten positief beïnvloed</a:t>
            </a:r>
          </a:p>
        </p:txBody>
      </p:sp>
    </p:spTree>
    <p:extLst>
      <p:ext uri="{BB962C8B-B14F-4D97-AF65-F5344CB8AC3E}">
        <p14:creationId xmlns:p14="http://schemas.microsoft.com/office/powerpoint/2010/main" val="2988381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br>
              <a:rPr lang="nl-NL" sz="2800" b="1" u="sng" dirty="0">
                <a:solidFill>
                  <a:srgbClr val="00B050"/>
                </a:solidFill>
              </a:rPr>
            </a:br>
            <a:br>
              <a:rPr lang="nl-NL" sz="2800" b="1" u="sng" dirty="0">
                <a:solidFill>
                  <a:srgbClr val="00B050"/>
                </a:solidFill>
              </a:rPr>
            </a:br>
            <a:br>
              <a:rPr lang="nl-NL" sz="2800" b="1" u="sng" dirty="0">
                <a:solidFill>
                  <a:srgbClr val="00B050"/>
                </a:solidFill>
              </a:rPr>
            </a:br>
            <a:endParaRPr lang="nl-NL" sz="2800" b="1" u="sng" dirty="0">
              <a:solidFill>
                <a:srgbClr val="00B050"/>
              </a:solidFill>
            </a:endParaRPr>
          </a:p>
        </p:txBody>
      </p:sp>
      <p:sp>
        <p:nvSpPr>
          <p:cNvPr id="5" name="Titel 1">
            <a:extLst>
              <a:ext uri="{FF2B5EF4-FFF2-40B4-BE49-F238E27FC236}">
                <a16:creationId xmlns:a16="http://schemas.microsoft.com/office/drawing/2014/main" id="{8280E684-19CF-4D41-8B62-7E1BF91A0F3F}"/>
              </a:ext>
            </a:extLst>
          </p:cNvPr>
          <p:cNvSpPr txBox="1">
            <a:spLocks/>
          </p:cNvSpPr>
          <p:nvPr/>
        </p:nvSpPr>
        <p:spPr>
          <a:xfrm>
            <a:off x="1497497" y="234881"/>
            <a:ext cx="8713304"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b="1" dirty="0"/>
              <a:t>Zoutconcentratie &amp; wortelmilieu</a:t>
            </a:r>
          </a:p>
        </p:txBody>
      </p:sp>
      <p:sp>
        <p:nvSpPr>
          <p:cNvPr id="3" name="Rechthoek 2">
            <a:extLst>
              <a:ext uri="{FF2B5EF4-FFF2-40B4-BE49-F238E27FC236}">
                <a16:creationId xmlns:a16="http://schemas.microsoft.com/office/drawing/2014/main" id="{45CC94D1-6CCC-4AFC-BA8F-77020C1A30F0}"/>
              </a:ext>
            </a:extLst>
          </p:cNvPr>
          <p:cNvSpPr/>
          <p:nvPr/>
        </p:nvSpPr>
        <p:spPr>
          <a:xfrm>
            <a:off x="838200" y="1690688"/>
            <a:ext cx="6891444" cy="461665"/>
          </a:xfrm>
          <a:prstGeom prst="rect">
            <a:avLst/>
          </a:prstGeom>
        </p:spPr>
        <p:txBody>
          <a:bodyPr wrap="square">
            <a:spAutoFit/>
          </a:bodyPr>
          <a:lstStyle/>
          <a:p>
            <a:r>
              <a:rPr lang="nl-NL" sz="2400" dirty="0"/>
              <a:t>Les 4 Telen in substraat met hoge </a:t>
            </a:r>
            <a:r>
              <a:rPr lang="nl-NL" sz="2400" dirty="0" err="1"/>
              <a:t>Ec</a:t>
            </a:r>
            <a:r>
              <a:rPr lang="nl-NL" sz="2400" dirty="0"/>
              <a:t> </a:t>
            </a:r>
          </a:p>
        </p:txBody>
      </p:sp>
      <p:pic>
        <p:nvPicPr>
          <p:cNvPr id="7" name="Afbeelding 6">
            <a:extLst>
              <a:ext uri="{FF2B5EF4-FFF2-40B4-BE49-F238E27FC236}">
                <a16:creationId xmlns:a16="http://schemas.microsoft.com/office/drawing/2014/main" id="{6BC63704-7D54-43E3-8789-E7AC6C3919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13012" y="4710"/>
            <a:ext cx="2347163" cy="1079086"/>
          </a:xfrm>
          <a:prstGeom prst="rect">
            <a:avLst/>
          </a:prstGeom>
        </p:spPr>
      </p:pic>
      <p:sp>
        <p:nvSpPr>
          <p:cNvPr id="6" name="Tijdelijke aanduiding voor inhoud 5">
            <a:extLst>
              <a:ext uri="{FF2B5EF4-FFF2-40B4-BE49-F238E27FC236}">
                <a16:creationId xmlns:a16="http://schemas.microsoft.com/office/drawing/2014/main" id="{09A1A33A-9E88-4FDA-9137-B4749F2CF42E}"/>
              </a:ext>
            </a:extLst>
          </p:cNvPr>
          <p:cNvSpPr>
            <a:spLocks noGrp="1"/>
          </p:cNvSpPr>
          <p:nvPr>
            <p:ph idx="1"/>
          </p:nvPr>
        </p:nvSpPr>
        <p:spPr>
          <a:xfrm>
            <a:off x="838200" y="2703444"/>
            <a:ext cx="10515600" cy="4351338"/>
          </a:xfrm>
        </p:spPr>
        <p:txBody>
          <a:bodyPr/>
          <a:lstStyle/>
          <a:p>
            <a:pPr marL="0" indent="0">
              <a:buNone/>
            </a:pPr>
            <a:r>
              <a:rPr lang="nl-NL" sz="2400" dirty="0"/>
              <a:t>2. Split-root</a:t>
            </a:r>
          </a:p>
          <a:p>
            <a:endParaRPr lang="nl-NL" dirty="0"/>
          </a:p>
        </p:txBody>
      </p:sp>
      <p:pic>
        <p:nvPicPr>
          <p:cNvPr id="4" name="Afbeelding 3">
            <a:extLst>
              <a:ext uri="{FF2B5EF4-FFF2-40B4-BE49-F238E27FC236}">
                <a16:creationId xmlns:a16="http://schemas.microsoft.com/office/drawing/2014/main" id="{1F107DEE-F1EF-40C9-9C18-D533FBA908CE}"/>
              </a:ext>
            </a:extLst>
          </p:cNvPr>
          <p:cNvPicPr>
            <a:picLocks noChangeAspect="1"/>
          </p:cNvPicPr>
          <p:nvPr/>
        </p:nvPicPr>
        <p:blipFill>
          <a:blip r:embed="rId3"/>
          <a:stretch>
            <a:fillRect/>
          </a:stretch>
        </p:blipFill>
        <p:spPr>
          <a:xfrm>
            <a:off x="3382517" y="2296456"/>
            <a:ext cx="5840996" cy="4326663"/>
          </a:xfrm>
          <a:prstGeom prst="rect">
            <a:avLst/>
          </a:prstGeom>
        </p:spPr>
      </p:pic>
    </p:spTree>
    <p:extLst>
      <p:ext uri="{BB962C8B-B14F-4D97-AF65-F5344CB8AC3E}">
        <p14:creationId xmlns:p14="http://schemas.microsoft.com/office/powerpoint/2010/main" val="1269243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br>
              <a:rPr lang="nl-NL" sz="2800" b="1" u="sng" dirty="0">
                <a:solidFill>
                  <a:srgbClr val="00B050"/>
                </a:solidFill>
              </a:rPr>
            </a:br>
            <a:br>
              <a:rPr lang="nl-NL" sz="2800" b="1" u="sng" dirty="0">
                <a:solidFill>
                  <a:srgbClr val="00B050"/>
                </a:solidFill>
              </a:rPr>
            </a:br>
            <a:br>
              <a:rPr lang="nl-NL" sz="2800" b="1" u="sng" dirty="0">
                <a:solidFill>
                  <a:srgbClr val="00B050"/>
                </a:solidFill>
              </a:rPr>
            </a:br>
            <a:endParaRPr lang="nl-NL" sz="2800" b="1" u="sng" dirty="0">
              <a:solidFill>
                <a:srgbClr val="00B050"/>
              </a:solidFill>
            </a:endParaRPr>
          </a:p>
        </p:txBody>
      </p:sp>
      <p:sp>
        <p:nvSpPr>
          <p:cNvPr id="5" name="Titel 1">
            <a:extLst>
              <a:ext uri="{FF2B5EF4-FFF2-40B4-BE49-F238E27FC236}">
                <a16:creationId xmlns:a16="http://schemas.microsoft.com/office/drawing/2014/main" id="{8280E684-19CF-4D41-8B62-7E1BF91A0F3F}"/>
              </a:ext>
            </a:extLst>
          </p:cNvPr>
          <p:cNvSpPr txBox="1">
            <a:spLocks/>
          </p:cNvSpPr>
          <p:nvPr/>
        </p:nvSpPr>
        <p:spPr>
          <a:xfrm>
            <a:off x="1497497" y="234881"/>
            <a:ext cx="8713304"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b="1" dirty="0"/>
              <a:t>Zoutconcentratie &amp; wortelmilieu</a:t>
            </a:r>
          </a:p>
        </p:txBody>
      </p:sp>
      <p:sp>
        <p:nvSpPr>
          <p:cNvPr id="3" name="Rechthoek 2">
            <a:extLst>
              <a:ext uri="{FF2B5EF4-FFF2-40B4-BE49-F238E27FC236}">
                <a16:creationId xmlns:a16="http://schemas.microsoft.com/office/drawing/2014/main" id="{45CC94D1-6CCC-4AFC-BA8F-77020C1A30F0}"/>
              </a:ext>
            </a:extLst>
          </p:cNvPr>
          <p:cNvSpPr/>
          <p:nvPr/>
        </p:nvSpPr>
        <p:spPr>
          <a:xfrm>
            <a:off x="838200" y="1690688"/>
            <a:ext cx="6891444" cy="461665"/>
          </a:xfrm>
          <a:prstGeom prst="rect">
            <a:avLst/>
          </a:prstGeom>
        </p:spPr>
        <p:txBody>
          <a:bodyPr wrap="square">
            <a:spAutoFit/>
          </a:bodyPr>
          <a:lstStyle/>
          <a:p>
            <a:r>
              <a:rPr lang="nl-NL" sz="2400" dirty="0"/>
              <a:t>Les 4 Telen in substraat met hoge </a:t>
            </a:r>
            <a:r>
              <a:rPr lang="nl-NL" sz="2400" dirty="0" err="1"/>
              <a:t>Ec</a:t>
            </a:r>
            <a:r>
              <a:rPr lang="nl-NL" sz="2400" dirty="0"/>
              <a:t> </a:t>
            </a:r>
          </a:p>
        </p:txBody>
      </p:sp>
      <p:pic>
        <p:nvPicPr>
          <p:cNvPr id="7" name="Afbeelding 6">
            <a:extLst>
              <a:ext uri="{FF2B5EF4-FFF2-40B4-BE49-F238E27FC236}">
                <a16:creationId xmlns:a16="http://schemas.microsoft.com/office/drawing/2014/main" id="{6BC63704-7D54-43E3-8789-E7AC6C3919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13012" y="4710"/>
            <a:ext cx="2347163" cy="1079086"/>
          </a:xfrm>
          <a:prstGeom prst="rect">
            <a:avLst/>
          </a:prstGeom>
        </p:spPr>
      </p:pic>
      <p:sp>
        <p:nvSpPr>
          <p:cNvPr id="6" name="Tijdelijke aanduiding voor inhoud 5">
            <a:extLst>
              <a:ext uri="{FF2B5EF4-FFF2-40B4-BE49-F238E27FC236}">
                <a16:creationId xmlns:a16="http://schemas.microsoft.com/office/drawing/2014/main" id="{09A1A33A-9E88-4FDA-9137-B4749F2CF42E}"/>
              </a:ext>
            </a:extLst>
          </p:cNvPr>
          <p:cNvSpPr>
            <a:spLocks noGrp="1"/>
          </p:cNvSpPr>
          <p:nvPr>
            <p:ph idx="1"/>
          </p:nvPr>
        </p:nvSpPr>
        <p:spPr>
          <a:xfrm>
            <a:off x="838200" y="2703444"/>
            <a:ext cx="10515600" cy="4351338"/>
          </a:xfrm>
        </p:spPr>
        <p:txBody>
          <a:bodyPr/>
          <a:lstStyle/>
          <a:p>
            <a:pPr marL="0" indent="0">
              <a:buNone/>
            </a:pPr>
            <a:r>
              <a:rPr lang="nl-NL" sz="2400" dirty="0"/>
              <a:t>2. Split-root</a:t>
            </a:r>
          </a:p>
          <a:p>
            <a:endParaRPr lang="nl-NL" dirty="0"/>
          </a:p>
        </p:txBody>
      </p:sp>
      <p:sp>
        <p:nvSpPr>
          <p:cNvPr id="8" name="Rechthoek 7">
            <a:extLst>
              <a:ext uri="{FF2B5EF4-FFF2-40B4-BE49-F238E27FC236}">
                <a16:creationId xmlns:a16="http://schemas.microsoft.com/office/drawing/2014/main" id="{E389BDFC-AB43-464B-BA35-622C5B869E6C}"/>
              </a:ext>
            </a:extLst>
          </p:cNvPr>
          <p:cNvSpPr/>
          <p:nvPr/>
        </p:nvSpPr>
        <p:spPr>
          <a:xfrm>
            <a:off x="838200" y="3292817"/>
            <a:ext cx="8305800" cy="2308324"/>
          </a:xfrm>
          <a:prstGeom prst="rect">
            <a:avLst/>
          </a:prstGeom>
        </p:spPr>
        <p:txBody>
          <a:bodyPr wrap="square">
            <a:spAutoFit/>
          </a:bodyPr>
          <a:lstStyle/>
          <a:p>
            <a:r>
              <a:rPr lang="nl-NL" sz="2400" dirty="0"/>
              <a:t>De plant kán meer Na opnemen als je de concentratie bij de wortel laat oplopen, maar dan wordt ook de voedingsopname belemmerd. Er is dus een truc nodig: een gescheiden wortelsysteem, ook split-root genoemd. De ene helft van de wortels krijgt de normale voeding, de andere het te spuien water met oplopend Na-gehalte.</a:t>
            </a:r>
          </a:p>
        </p:txBody>
      </p:sp>
      <p:pic>
        <p:nvPicPr>
          <p:cNvPr id="4" name="Afbeelding 3">
            <a:extLst>
              <a:ext uri="{FF2B5EF4-FFF2-40B4-BE49-F238E27FC236}">
                <a16:creationId xmlns:a16="http://schemas.microsoft.com/office/drawing/2014/main" id="{00C1F3FF-4A58-4DCE-B90B-79A40CA3A675}"/>
              </a:ext>
            </a:extLst>
          </p:cNvPr>
          <p:cNvPicPr>
            <a:picLocks noChangeAspect="1"/>
          </p:cNvPicPr>
          <p:nvPr/>
        </p:nvPicPr>
        <p:blipFill>
          <a:blip r:embed="rId3"/>
          <a:stretch>
            <a:fillRect/>
          </a:stretch>
        </p:blipFill>
        <p:spPr>
          <a:xfrm>
            <a:off x="9144000" y="2585545"/>
            <a:ext cx="2446374" cy="3263462"/>
          </a:xfrm>
          <a:prstGeom prst="rect">
            <a:avLst/>
          </a:prstGeom>
        </p:spPr>
      </p:pic>
    </p:spTree>
    <p:extLst>
      <p:ext uri="{BB962C8B-B14F-4D97-AF65-F5344CB8AC3E}">
        <p14:creationId xmlns:p14="http://schemas.microsoft.com/office/powerpoint/2010/main" val="106793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br>
              <a:rPr lang="nl-NL" sz="2800" b="1" u="sng" dirty="0">
                <a:solidFill>
                  <a:srgbClr val="00B050"/>
                </a:solidFill>
              </a:rPr>
            </a:br>
            <a:br>
              <a:rPr lang="nl-NL" sz="2800" b="1" u="sng" dirty="0">
                <a:solidFill>
                  <a:srgbClr val="00B050"/>
                </a:solidFill>
              </a:rPr>
            </a:br>
            <a:br>
              <a:rPr lang="nl-NL" sz="2800" b="1" u="sng" dirty="0">
                <a:solidFill>
                  <a:srgbClr val="00B050"/>
                </a:solidFill>
              </a:rPr>
            </a:br>
            <a:endParaRPr lang="nl-NL" sz="2800" b="1" u="sng" dirty="0">
              <a:solidFill>
                <a:srgbClr val="00B050"/>
              </a:solidFill>
            </a:endParaRPr>
          </a:p>
        </p:txBody>
      </p:sp>
      <p:sp>
        <p:nvSpPr>
          <p:cNvPr id="5" name="Titel 1">
            <a:extLst>
              <a:ext uri="{FF2B5EF4-FFF2-40B4-BE49-F238E27FC236}">
                <a16:creationId xmlns:a16="http://schemas.microsoft.com/office/drawing/2014/main" id="{8280E684-19CF-4D41-8B62-7E1BF91A0F3F}"/>
              </a:ext>
            </a:extLst>
          </p:cNvPr>
          <p:cNvSpPr txBox="1">
            <a:spLocks/>
          </p:cNvSpPr>
          <p:nvPr/>
        </p:nvSpPr>
        <p:spPr>
          <a:xfrm>
            <a:off x="1497497" y="234881"/>
            <a:ext cx="8713304"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b="1" dirty="0"/>
              <a:t>Zoutconcentratie &amp; wortelmilieu</a:t>
            </a:r>
          </a:p>
        </p:txBody>
      </p:sp>
      <p:sp>
        <p:nvSpPr>
          <p:cNvPr id="3" name="Rechthoek 2">
            <a:extLst>
              <a:ext uri="{FF2B5EF4-FFF2-40B4-BE49-F238E27FC236}">
                <a16:creationId xmlns:a16="http://schemas.microsoft.com/office/drawing/2014/main" id="{45CC94D1-6CCC-4AFC-BA8F-77020C1A30F0}"/>
              </a:ext>
            </a:extLst>
          </p:cNvPr>
          <p:cNvSpPr/>
          <p:nvPr/>
        </p:nvSpPr>
        <p:spPr>
          <a:xfrm>
            <a:off x="838200" y="1690688"/>
            <a:ext cx="6891444" cy="461665"/>
          </a:xfrm>
          <a:prstGeom prst="rect">
            <a:avLst/>
          </a:prstGeom>
        </p:spPr>
        <p:txBody>
          <a:bodyPr wrap="square">
            <a:spAutoFit/>
          </a:bodyPr>
          <a:lstStyle/>
          <a:p>
            <a:r>
              <a:rPr lang="nl-NL" sz="2400" dirty="0"/>
              <a:t>Les 4 Telen in substraat met hoge </a:t>
            </a:r>
            <a:r>
              <a:rPr lang="nl-NL" sz="2400" dirty="0" err="1"/>
              <a:t>Ec</a:t>
            </a:r>
            <a:r>
              <a:rPr lang="nl-NL" sz="2400" dirty="0"/>
              <a:t> </a:t>
            </a:r>
          </a:p>
        </p:txBody>
      </p:sp>
      <p:pic>
        <p:nvPicPr>
          <p:cNvPr id="7" name="Afbeelding 6">
            <a:extLst>
              <a:ext uri="{FF2B5EF4-FFF2-40B4-BE49-F238E27FC236}">
                <a16:creationId xmlns:a16="http://schemas.microsoft.com/office/drawing/2014/main" id="{6BC63704-7D54-43E3-8789-E7AC6C3919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13012" y="4710"/>
            <a:ext cx="2347163" cy="1079086"/>
          </a:xfrm>
          <a:prstGeom prst="rect">
            <a:avLst/>
          </a:prstGeom>
        </p:spPr>
      </p:pic>
      <p:sp>
        <p:nvSpPr>
          <p:cNvPr id="6" name="Tijdelijke aanduiding voor inhoud 5">
            <a:extLst>
              <a:ext uri="{FF2B5EF4-FFF2-40B4-BE49-F238E27FC236}">
                <a16:creationId xmlns:a16="http://schemas.microsoft.com/office/drawing/2014/main" id="{09A1A33A-9E88-4FDA-9137-B4749F2CF42E}"/>
              </a:ext>
            </a:extLst>
          </p:cNvPr>
          <p:cNvSpPr>
            <a:spLocks noGrp="1"/>
          </p:cNvSpPr>
          <p:nvPr>
            <p:ph idx="1"/>
          </p:nvPr>
        </p:nvSpPr>
        <p:spPr>
          <a:xfrm>
            <a:off x="838200" y="2703444"/>
            <a:ext cx="10515600" cy="4351338"/>
          </a:xfrm>
        </p:spPr>
        <p:txBody>
          <a:bodyPr/>
          <a:lstStyle/>
          <a:p>
            <a:pPr marL="0" indent="0">
              <a:buNone/>
            </a:pPr>
            <a:r>
              <a:rPr lang="nl-NL" sz="2400" dirty="0"/>
              <a:t>2. Split-root</a:t>
            </a:r>
          </a:p>
          <a:p>
            <a:pPr marL="0" indent="0">
              <a:buNone/>
            </a:pPr>
            <a:r>
              <a:rPr lang="nl-NL" sz="2400" dirty="0"/>
              <a:t>Een deelproef in Bleiswijk werkt met een zogenaamd ‘split-root’ systeem. Twee smalle goten naast elkaar: uit de ene neemt het gewas onbelemmerd water en meststoffen op; in de tweede kun je drainwater met verhoogd natriumgehalte bijmengen. </a:t>
            </a:r>
          </a:p>
          <a:p>
            <a:pPr marL="0" indent="0">
              <a:buNone/>
            </a:pPr>
            <a:r>
              <a:rPr lang="nl-NL" sz="2400" dirty="0"/>
              <a:t>Vanuit dit idee willen we een teeltsysteem gaan ontwikkelen, waarbij de helft van de wortels zich ontwikkelt in een goot met normale voeding en laag natrium. Daaruit kan de plant ongeremd water en voeding opnemen. De andere wortelhelft bevindt zich dan in een goot met oplopend natriumgehalte. Het deel van het drainwater dat je zou willen spuien, doseer je bij in de tweede goot”, vertelt Voogt.</a:t>
            </a:r>
          </a:p>
        </p:txBody>
      </p:sp>
      <p:pic>
        <p:nvPicPr>
          <p:cNvPr id="4" name="Afbeelding 3">
            <a:extLst>
              <a:ext uri="{FF2B5EF4-FFF2-40B4-BE49-F238E27FC236}">
                <a16:creationId xmlns:a16="http://schemas.microsoft.com/office/drawing/2014/main" id="{B6698159-9DED-44AC-BDF0-D062012D8CD2}"/>
              </a:ext>
            </a:extLst>
          </p:cNvPr>
          <p:cNvPicPr>
            <a:picLocks noChangeAspect="1"/>
          </p:cNvPicPr>
          <p:nvPr/>
        </p:nvPicPr>
        <p:blipFill>
          <a:blip r:embed="rId3"/>
          <a:stretch>
            <a:fillRect/>
          </a:stretch>
        </p:blipFill>
        <p:spPr>
          <a:xfrm>
            <a:off x="9770577" y="148992"/>
            <a:ext cx="2242519" cy="3005438"/>
          </a:xfrm>
          <a:prstGeom prst="rect">
            <a:avLst/>
          </a:prstGeom>
        </p:spPr>
      </p:pic>
    </p:spTree>
    <p:extLst>
      <p:ext uri="{BB962C8B-B14F-4D97-AF65-F5344CB8AC3E}">
        <p14:creationId xmlns:p14="http://schemas.microsoft.com/office/powerpoint/2010/main" val="969720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br>
              <a:rPr lang="nl-NL" sz="2800" b="1" u="sng" dirty="0">
                <a:solidFill>
                  <a:srgbClr val="00B050"/>
                </a:solidFill>
              </a:rPr>
            </a:br>
            <a:br>
              <a:rPr lang="nl-NL" sz="2800" b="1" u="sng" dirty="0">
                <a:solidFill>
                  <a:srgbClr val="00B050"/>
                </a:solidFill>
              </a:rPr>
            </a:br>
            <a:br>
              <a:rPr lang="nl-NL" sz="2800" b="1" u="sng" dirty="0">
                <a:solidFill>
                  <a:srgbClr val="00B050"/>
                </a:solidFill>
              </a:rPr>
            </a:br>
            <a:endParaRPr lang="nl-NL" sz="2800" b="1" u="sng" dirty="0">
              <a:solidFill>
                <a:srgbClr val="00B050"/>
              </a:solidFill>
            </a:endParaRPr>
          </a:p>
        </p:txBody>
      </p:sp>
      <p:sp>
        <p:nvSpPr>
          <p:cNvPr id="5" name="Titel 1">
            <a:extLst>
              <a:ext uri="{FF2B5EF4-FFF2-40B4-BE49-F238E27FC236}">
                <a16:creationId xmlns:a16="http://schemas.microsoft.com/office/drawing/2014/main" id="{8280E684-19CF-4D41-8B62-7E1BF91A0F3F}"/>
              </a:ext>
            </a:extLst>
          </p:cNvPr>
          <p:cNvSpPr txBox="1">
            <a:spLocks/>
          </p:cNvSpPr>
          <p:nvPr/>
        </p:nvSpPr>
        <p:spPr>
          <a:xfrm>
            <a:off x="1497497" y="234881"/>
            <a:ext cx="8713304"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b="1" dirty="0"/>
              <a:t>Zoutconcentratie &amp; wortelmilieu</a:t>
            </a:r>
          </a:p>
        </p:txBody>
      </p:sp>
      <p:sp>
        <p:nvSpPr>
          <p:cNvPr id="3" name="Rechthoek 2">
            <a:extLst>
              <a:ext uri="{FF2B5EF4-FFF2-40B4-BE49-F238E27FC236}">
                <a16:creationId xmlns:a16="http://schemas.microsoft.com/office/drawing/2014/main" id="{45CC94D1-6CCC-4AFC-BA8F-77020C1A30F0}"/>
              </a:ext>
            </a:extLst>
          </p:cNvPr>
          <p:cNvSpPr/>
          <p:nvPr/>
        </p:nvSpPr>
        <p:spPr>
          <a:xfrm>
            <a:off x="838200" y="1690688"/>
            <a:ext cx="6891444" cy="461665"/>
          </a:xfrm>
          <a:prstGeom prst="rect">
            <a:avLst/>
          </a:prstGeom>
        </p:spPr>
        <p:txBody>
          <a:bodyPr wrap="square">
            <a:spAutoFit/>
          </a:bodyPr>
          <a:lstStyle/>
          <a:p>
            <a:r>
              <a:rPr lang="nl-NL" sz="2400" dirty="0"/>
              <a:t>Les 4 Telen in substraat met hoge </a:t>
            </a:r>
            <a:r>
              <a:rPr lang="nl-NL" sz="2400" dirty="0" err="1"/>
              <a:t>Ec</a:t>
            </a:r>
            <a:r>
              <a:rPr lang="nl-NL" sz="2400" dirty="0"/>
              <a:t> </a:t>
            </a:r>
          </a:p>
        </p:txBody>
      </p:sp>
      <p:pic>
        <p:nvPicPr>
          <p:cNvPr id="7" name="Afbeelding 6">
            <a:extLst>
              <a:ext uri="{FF2B5EF4-FFF2-40B4-BE49-F238E27FC236}">
                <a16:creationId xmlns:a16="http://schemas.microsoft.com/office/drawing/2014/main" id="{6BC63704-7D54-43E3-8789-E7AC6C3919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13012" y="4710"/>
            <a:ext cx="2347163" cy="1079086"/>
          </a:xfrm>
          <a:prstGeom prst="rect">
            <a:avLst/>
          </a:prstGeom>
        </p:spPr>
      </p:pic>
      <p:sp>
        <p:nvSpPr>
          <p:cNvPr id="6" name="Tijdelijke aanduiding voor inhoud 5">
            <a:extLst>
              <a:ext uri="{FF2B5EF4-FFF2-40B4-BE49-F238E27FC236}">
                <a16:creationId xmlns:a16="http://schemas.microsoft.com/office/drawing/2014/main" id="{09A1A33A-9E88-4FDA-9137-B4749F2CF42E}"/>
              </a:ext>
            </a:extLst>
          </p:cNvPr>
          <p:cNvSpPr>
            <a:spLocks noGrp="1"/>
          </p:cNvSpPr>
          <p:nvPr>
            <p:ph idx="1"/>
          </p:nvPr>
        </p:nvSpPr>
        <p:spPr>
          <a:xfrm>
            <a:off x="838200" y="2703444"/>
            <a:ext cx="10515600" cy="4351338"/>
          </a:xfrm>
        </p:spPr>
        <p:txBody>
          <a:bodyPr/>
          <a:lstStyle/>
          <a:p>
            <a:pPr marL="0" indent="0">
              <a:buNone/>
            </a:pPr>
            <a:r>
              <a:rPr lang="nl-NL" sz="2400" dirty="0"/>
              <a:t>2. Split-root</a:t>
            </a:r>
          </a:p>
        </p:txBody>
      </p:sp>
      <p:sp>
        <p:nvSpPr>
          <p:cNvPr id="4" name="Rechthoek 3">
            <a:extLst>
              <a:ext uri="{FF2B5EF4-FFF2-40B4-BE49-F238E27FC236}">
                <a16:creationId xmlns:a16="http://schemas.microsoft.com/office/drawing/2014/main" id="{4867E755-C0F5-4E83-A52C-FC37592EF9D3}"/>
              </a:ext>
            </a:extLst>
          </p:cNvPr>
          <p:cNvSpPr/>
          <p:nvPr/>
        </p:nvSpPr>
        <p:spPr>
          <a:xfrm>
            <a:off x="725214" y="3165109"/>
            <a:ext cx="9695793" cy="2677656"/>
          </a:xfrm>
          <a:prstGeom prst="rect">
            <a:avLst/>
          </a:prstGeom>
        </p:spPr>
        <p:txBody>
          <a:bodyPr wrap="square">
            <a:spAutoFit/>
          </a:bodyPr>
          <a:lstStyle/>
          <a:p>
            <a:r>
              <a:rPr lang="nl-NL" sz="2400" dirty="0"/>
              <a:t>De telers in de BCO toonden zich aanvankelijk sceptisch over de praktische toepasbaarheid, maar Voogt ziet wel mogelijkheden: “Je hoeft maar een klein gedeelte van de kas toe te rusten met een split-root systeem. Dat is al voldoende.  Daar kun je de zoute drain toedienen</a:t>
            </a:r>
          </a:p>
          <a:p>
            <a:r>
              <a:rPr lang="nl-NL" sz="2400" dirty="0"/>
              <a:t>Het zal qua jaarkosten niet zo hoog oplopen en het is een goede methode om de te spuien hoeveelheid te reduceren. Het project loopt nog een jaar, zodat we tijd hebben om dit verder uit te werken.”</a:t>
            </a:r>
          </a:p>
        </p:txBody>
      </p:sp>
    </p:spTree>
    <p:extLst>
      <p:ext uri="{BB962C8B-B14F-4D97-AF65-F5344CB8AC3E}">
        <p14:creationId xmlns:p14="http://schemas.microsoft.com/office/powerpoint/2010/main" val="821993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br>
              <a:rPr lang="nl-NL" sz="2800" b="1" u="sng" dirty="0">
                <a:solidFill>
                  <a:srgbClr val="00B050"/>
                </a:solidFill>
              </a:rPr>
            </a:br>
            <a:br>
              <a:rPr lang="nl-NL" sz="2800" b="1" u="sng" dirty="0">
                <a:solidFill>
                  <a:srgbClr val="00B050"/>
                </a:solidFill>
              </a:rPr>
            </a:br>
            <a:br>
              <a:rPr lang="nl-NL" sz="2800" b="1" u="sng" dirty="0">
                <a:solidFill>
                  <a:srgbClr val="00B050"/>
                </a:solidFill>
              </a:rPr>
            </a:br>
            <a:endParaRPr lang="nl-NL" sz="2800" b="1" u="sng" dirty="0">
              <a:solidFill>
                <a:srgbClr val="00B050"/>
              </a:solidFill>
            </a:endParaRPr>
          </a:p>
        </p:txBody>
      </p:sp>
      <p:sp>
        <p:nvSpPr>
          <p:cNvPr id="5" name="Titel 1">
            <a:extLst>
              <a:ext uri="{FF2B5EF4-FFF2-40B4-BE49-F238E27FC236}">
                <a16:creationId xmlns:a16="http://schemas.microsoft.com/office/drawing/2014/main" id="{8280E684-19CF-4D41-8B62-7E1BF91A0F3F}"/>
              </a:ext>
            </a:extLst>
          </p:cNvPr>
          <p:cNvSpPr txBox="1">
            <a:spLocks/>
          </p:cNvSpPr>
          <p:nvPr/>
        </p:nvSpPr>
        <p:spPr>
          <a:xfrm>
            <a:off x="1497497" y="234881"/>
            <a:ext cx="8713304"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b="1" dirty="0"/>
              <a:t>Zoutconcentratie &amp; wortelmilieu</a:t>
            </a:r>
          </a:p>
        </p:txBody>
      </p:sp>
      <p:sp>
        <p:nvSpPr>
          <p:cNvPr id="3" name="Rechthoek 2">
            <a:extLst>
              <a:ext uri="{FF2B5EF4-FFF2-40B4-BE49-F238E27FC236}">
                <a16:creationId xmlns:a16="http://schemas.microsoft.com/office/drawing/2014/main" id="{45CC94D1-6CCC-4AFC-BA8F-77020C1A30F0}"/>
              </a:ext>
            </a:extLst>
          </p:cNvPr>
          <p:cNvSpPr/>
          <p:nvPr/>
        </p:nvSpPr>
        <p:spPr>
          <a:xfrm>
            <a:off x="838200" y="1690688"/>
            <a:ext cx="6891444" cy="461665"/>
          </a:xfrm>
          <a:prstGeom prst="rect">
            <a:avLst/>
          </a:prstGeom>
        </p:spPr>
        <p:txBody>
          <a:bodyPr wrap="square">
            <a:spAutoFit/>
          </a:bodyPr>
          <a:lstStyle/>
          <a:p>
            <a:r>
              <a:rPr lang="nl-NL" sz="2400" dirty="0"/>
              <a:t>Les 4 Telen in substraat met hoge </a:t>
            </a:r>
            <a:r>
              <a:rPr lang="nl-NL" sz="2400" dirty="0" err="1"/>
              <a:t>Ec</a:t>
            </a:r>
            <a:r>
              <a:rPr lang="nl-NL" sz="2400" dirty="0"/>
              <a:t> </a:t>
            </a:r>
          </a:p>
        </p:txBody>
      </p:sp>
      <p:pic>
        <p:nvPicPr>
          <p:cNvPr id="7" name="Afbeelding 6">
            <a:extLst>
              <a:ext uri="{FF2B5EF4-FFF2-40B4-BE49-F238E27FC236}">
                <a16:creationId xmlns:a16="http://schemas.microsoft.com/office/drawing/2014/main" id="{6BC63704-7D54-43E3-8789-E7AC6C3919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13012" y="4710"/>
            <a:ext cx="2347163" cy="1079086"/>
          </a:xfrm>
          <a:prstGeom prst="rect">
            <a:avLst/>
          </a:prstGeom>
        </p:spPr>
      </p:pic>
      <p:sp>
        <p:nvSpPr>
          <p:cNvPr id="6" name="Tijdelijke aanduiding voor inhoud 5">
            <a:extLst>
              <a:ext uri="{FF2B5EF4-FFF2-40B4-BE49-F238E27FC236}">
                <a16:creationId xmlns:a16="http://schemas.microsoft.com/office/drawing/2014/main" id="{09A1A33A-9E88-4FDA-9137-B4749F2CF42E}"/>
              </a:ext>
            </a:extLst>
          </p:cNvPr>
          <p:cNvSpPr>
            <a:spLocks noGrp="1"/>
          </p:cNvSpPr>
          <p:nvPr>
            <p:ph idx="1"/>
          </p:nvPr>
        </p:nvSpPr>
        <p:spPr>
          <a:xfrm>
            <a:off x="838200" y="2703444"/>
            <a:ext cx="10515600" cy="4351338"/>
          </a:xfrm>
        </p:spPr>
        <p:txBody>
          <a:bodyPr/>
          <a:lstStyle/>
          <a:p>
            <a:pPr marL="0" indent="0">
              <a:buNone/>
            </a:pPr>
            <a:r>
              <a:rPr lang="nl-NL" sz="2400" dirty="0"/>
              <a:t>2. Split-root</a:t>
            </a:r>
          </a:p>
        </p:txBody>
      </p:sp>
      <p:sp>
        <p:nvSpPr>
          <p:cNvPr id="4" name="Rechthoek 3">
            <a:extLst>
              <a:ext uri="{FF2B5EF4-FFF2-40B4-BE49-F238E27FC236}">
                <a16:creationId xmlns:a16="http://schemas.microsoft.com/office/drawing/2014/main" id="{1C769B66-657B-43E2-8920-9600A2DD65BC}"/>
              </a:ext>
            </a:extLst>
          </p:cNvPr>
          <p:cNvSpPr/>
          <p:nvPr/>
        </p:nvSpPr>
        <p:spPr>
          <a:xfrm>
            <a:off x="838199" y="3188757"/>
            <a:ext cx="10166131" cy="3046988"/>
          </a:xfrm>
          <a:prstGeom prst="rect">
            <a:avLst/>
          </a:prstGeom>
        </p:spPr>
        <p:txBody>
          <a:bodyPr wrap="square">
            <a:spAutoFit/>
          </a:bodyPr>
          <a:lstStyle/>
          <a:p>
            <a:r>
              <a:rPr lang="nl-NL" sz="2400" dirty="0"/>
              <a:t>Het systeem zou overigens ook heel geschikt zijn voor Mediterrane gebieden, waar het gietwater vaak zoutig is. </a:t>
            </a:r>
          </a:p>
          <a:p>
            <a:r>
              <a:rPr lang="nl-NL" sz="2400" dirty="0"/>
              <a:t>Maar ook zonder technische aanpassingen kun je meer natrium oogsten, geeft hij aan. “Zolang bladeren verdampen gaat er natrium naar toe. Nu houden tomatentelers 11-15 bladeren aan de plant om de blad-vruchtverhouding op peil te houden. Als je de bladeren echter langer laat hangen, haal je meer natrium uit je systeem. Dat kan een afweging zijn om een paar bladeren meer aan te houden.”</a:t>
            </a:r>
          </a:p>
        </p:txBody>
      </p:sp>
      <p:pic>
        <p:nvPicPr>
          <p:cNvPr id="8" name="Afbeelding 7">
            <a:extLst>
              <a:ext uri="{FF2B5EF4-FFF2-40B4-BE49-F238E27FC236}">
                <a16:creationId xmlns:a16="http://schemas.microsoft.com/office/drawing/2014/main" id="{C2B16508-7866-4671-A6BB-25D1FF537BED}"/>
              </a:ext>
            </a:extLst>
          </p:cNvPr>
          <p:cNvPicPr>
            <a:picLocks noChangeAspect="1"/>
          </p:cNvPicPr>
          <p:nvPr/>
        </p:nvPicPr>
        <p:blipFill>
          <a:blip r:embed="rId3"/>
          <a:stretch>
            <a:fillRect/>
          </a:stretch>
        </p:blipFill>
        <p:spPr>
          <a:xfrm>
            <a:off x="7668389" y="1329625"/>
            <a:ext cx="2895600" cy="1581150"/>
          </a:xfrm>
          <a:prstGeom prst="rect">
            <a:avLst/>
          </a:prstGeom>
        </p:spPr>
      </p:pic>
    </p:spTree>
    <p:extLst>
      <p:ext uri="{BB962C8B-B14F-4D97-AF65-F5344CB8AC3E}">
        <p14:creationId xmlns:p14="http://schemas.microsoft.com/office/powerpoint/2010/main" val="3253426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br>
              <a:rPr lang="nl-NL" sz="2800" b="1" u="sng" dirty="0">
                <a:solidFill>
                  <a:srgbClr val="00B050"/>
                </a:solidFill>
              </a:rPr>
            </a:br>
            <a:br>
              <a:rPr lang="nl-NL" sz="2800" b="1" u="sng" dirty="0">
                <a:solidFill>
                  <a:srgbClr val="00B050"/>
                </a:solidFill>
              </a:rPr>
            </a:br>
            <a:br>
              <a:rPr lang="nl-NL" sz="2800" b="1" u="sng" dirty="0">
                <a:solidFill>
                  <a:srgbClr val="00B050"/>
                </a:solidFill>
              </a:rPr>
            </a:br>
            <a:endParaRPr lang="nl-NL" sz="2800" b="1" u="sng" dirty="0">
              <a:solidFill>
                <a:srgbClr val="00B050"/>
              </a:solidFill>
            </a:endParaRPr>
          </a:p>
        </p:txBody>
      </p:sp>
      <p:sp>
        <p:nvSpPr>
          <p:cNvPr id="5" name="Titel 1">
            <a:extLst>
              <a:ext uri="{FF2B5EF4-FFF2-40B4-BE49-F238E27FC236}">
                <a16:creationId xmlns:a16="http://schemas.microsoft.com/office/drawing/2014/main" id="{8280E684-19CF-4D41-8B62-7E1BF91A0F3F}"/>
              </a:ext>
            </a:extLst>
          </p:cNvPr>
          <p:cNvSpPr txBox="1">
            <a:spLocks/>
          </p:cNvSpPr>
          <p:nvPr/>
        </p:nvSpPr>
        <p:spPr>
          <a:xfrm>
            <a:off x="1497497" y="234881"/>
            <a:ext cx="8713304"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b="1" dirty="0"/>
              <a:t>Zoutconcentratie &amp; wortelmilieu</a:t>
            </a:r>
          </a:p>
        </p:txBody>
      </p:sp>
      <p:sp>
        <p:nvSpPr>
          <p:cNvPr id="3" name="Rechthoek 2">
            <a:extLst>
              <a:ext uri="{FF2B5EF4-FFF2-40B4-BE49-F238E27FC236}">
                <a16:creationId xmlns:a16="http://schemas.microsoft.com/office/drawing/2014/main" id="{45CC94D1-6CCC-4AFC-BA8F-77020C1A30F0}"/>
              </a:ext>
            </a:extLst>
          </p:cNvPr>
          <p:cNvSpPr/>
          <p:nvPr/>
        </p:nvSpPr>
        <p:spPr>
          <a:xfrm>
            <a:off x="838200" y="1690688"/>
            <a:ext cx="6891444" cy="461665"/>
          </a:xfrm>
          <a:prstGeom prst="rect">
            <a:avLst/>
          </a:prstGeom>
        </p:spPr>
        <p:txBody>
          <a:bodyPr wrap="square">
            <a:spAutoFit/>
          </a:bodyPr>
          <a:lstStyle/>
          <a:p>
            <a:r>
              <a:rPr lang="nl-NL" sz="2400" dirty="0"/>
              <a:t>Les 4 Telen in substraat met hoge </a:t>
            </a:r>
            <a:r>
              <a:rPr lang="nl-NL" sz="2400" dirty="0" err="1"/>
              <a:t>Ec</a:t>
            </a:r>
            <a:r>
              <a:rPr lang="nl-NL" sz="2400" dirty="0"/>
              <a:t> </a:t>
            </a:r>
          </a:p>
        </p:txBody>
      </p:sp>
      <p:pic>
        <p:nvPicPr>
          <p:cNvPr id="7" name="Afbeelding 6">
            <a:extLst>
              <a:ext uri="{FF2B5EF4-FFF2-40B4-BE49-F238E27FC236}">
                <a16:creationId xmlns:a16="http://schemas.microsoft.com/office/drawing/2014/main" id="{6BC63704-7D54-43E3-8789-E7AC6C3919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13012" y="4710"/>
            <a:ext cx="2347163" cy="1079086"/>
          </a:xfrm>
          <a:prstGeom prst="rect">
            <a:avLst/>
          </a:prstGeom>
        </p:spPr>
      </p:pic>
      <p:sp>
        <p:nvSpPr>
          <p:cNvPr id="6" name="Tijdelijke aanduiding voor inhoud 5">
            <a:extLst>
              <a:ext uri="{FF2B5EF4-FFF2-40B4-BE49-F238E27FC236}">
                <a16:creationId xmlns:a16="http://schemas.microsoft.com/office/drawing/2014/main" id="{09A1A33A-9E88-4FDA-9137-B4749F2CF42E}"/>
              </a:ext>
            </a:extLst>
          </p:cNvPr>
          <p:cNvSpPr>
            <a:spLocks noGrp="1"/>
          </p:cNvSpPr>
          <p:nvPr>
            <p:ph idx="1"/>
          </p:nvPr>
        </p:nvSpPr>
        <p:spPr>
          <a:xfrm>
            <a:off x="838200" y="2703444"/>
            <a:ext cx="10515600" cy="4351338"/>
          </a:xfrm>
        </p:spPr>
        <p:txBody>
          <a:bodyPr/>
          <a:lstStyle/>
          <a:p>
            <a:pPr marL="0" indent="0">
              <a:buNone/>
            </a:pPr>
            <a:r>
              <a:rPr lang="nl-NL" sz="2400" dirty="0"/>
              <a:t>2. Split-root</a:t>
            </a:r>
          </a:p>
        </p:txBody>
      </p:sp>
      <p:sp>
        <p:nvSpPr>
          <p:cNvPr id="4" name="Rechthoek 3">
            <a:extLst>
              <a:ext uri="{FF2B5EF4-FFF2-40B4-BE49-F238E27FC236}">
                <a16:creationId xmlns:a16="http://schemas.microsoft.com/office/drawing/2014/main" id="{19108E55-E32B-4539-90C8-EC4D3DD4D0B6}"/>
              </a:ext>
            </a:extLst>
          </p:cNvPr>
          <p:cNvSpPr/>
          <p:nvPr/>
        </p:nvSpPr>
        <p:spPr>
          <a:xfrm>
            <a:off x="760686" y="3287111"/>
            <a:ext cx="10670628" cy="2308324"/>
          </a:xfrm>
          <a:prstGeom prst="rect">
            <a:avLst/>
          </a:prstGeom>
        </p:spPr>
        <p:txBody>
          <a:bodyPr wrap="square">
            <a:spAutoFit/>
          </a:bodyPr>
          <a:lstStyle/>
          <a:p>
            <a:r>
              <a:rPr lang="nl-NL" sz="2400" dirty="0"/>
              <a:t>Samenvatting</a:t>
            </a:r>
          </a:p>
          <a:p>
            <a:r>
              <a:rPr lang="nl-NL" sz="2400" dirty="0"/>
              <a:t>Teelt bij een hoger natriumgehalte blijkt mogelijk bij paprika. Dit jaar volgen proeven met tomaat. Met een split-rootsysteem is natrium uit het systeem te oogsten en met het gewas af te voeren. Bij dit systeem krijgt de ene helft van de wortels de normale voeding, de andere het te spuien water met oplopend Na-gehalte. Zowel telen bij meer natrium als opslaan in het gewas verkleint de noodzaak tot spuien.</a:t>
            </a:r>
          </a:p>
        </p:txBody>
      </p:sp>
      <p:pic>
        <p:nvPicPr>
          <p:cNvPr id="8" name="Afbeelding 7">
            <a:extLst>
              <a:ext uri="{FF2B5EF4-FFF2-40B4-BE49-F238E27FC236}">
                <a16:creationId xmlns:a16="http://schemas.microsoft.com/office/drawing/2014/main" id="{E96E18BD-DCEE-48C2-9C23-060CB2B80F61}"/>
              </a:ext>
            </a:extLst>
          </p:cNvPr>
          <p:cNvPicPr>
            <a:picLocks noChangeAspect="1"/>
          </p:cNvPicPr>
          <p:nvPr/>
        </p:nvPicPr>
        <p:blipFill>
          <a:blip r:embed="rId3"/>
          <a:stretch>
            <a:fillRect/>
          </a:stretch>
        </p:blipFill>
        <p:spPr>
          <a:xfrm>
            <a:off x="8924155" y="1423849"/>
            <a:ext cx="2371725" cy="1933575"/>
          </a:xfrm>
          <a:prstGeom prst="rect">
            <a:avLst/>
          </a:prstGeom>
        </p:spPr>
      </p:pic>
    </p:spTree>
    <p:extLst>
      <p:ext uri="{BB962C8B-B14F-4D97-AF65-F5344CB8AC3E}">
        <p14:creationId xmlns:p14="http://schemas.microsoft.com/office/powerpoint/2010/main" val="3056056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br>
              <a:rPr lang="nl-NL" sz="2800" b="1" u="sng" dirty="0">
                <a:solidFill>
                  <a:srgbClr val="00B050"/>
                </a:solidFill>
              </a:rPr>
            </a:br>
            <a:br>
              <a:rPr lang="nl-NL" sz="2800" b="1" u="sng" dirty="0">
                <a:solidFill>
                  <a:srgbClr val="00B050"/>
                </a:solidFill>
              </a:rPr>
            </a:br>
            <a:br>
              <a:rPr lang="nl-NL" sz="2800" b="1" u="sng" dirty="0">
                <a:solidFill>
                  <a:srgbClr val="00B050"/>
                </a:solidFill>
              </a:rPr>
            </a:br>
            <a:endParaRPr lang="nl-NL" sz="2800" b="1" u="sng" dirty="0">
              <a:solidFill>
                <a:srgbClr val="00B050"/>
              </a:solidFill>
            </a:endParaRPr>
          </a:p>
        </p:txBody>
      </p:sp>
      <p:sp>
        <p:nvSpPr>
          <p:cNvPr id="5" name="Titel 1">
            <a:extLst>
              <a:ext uri="{FF2B5EF4-FFF2-40B4-BE49-F238E27FC236}">
                <a16:creationId xmlns:a16="http://schemas.microsoft.com/office/drawing/2014/main" id="{8280E684-19CF-4D41-8B62-7E1BF91A0F3F}"/>
              </a:ext>
            </a:extLst>
          </p:cNvPr>
          <p:cNvSpPr txBox="1">
            <a:spLocks/>
          </p:cNvSpPr>
          <p:nvPr/>
        </p:nvSpPr>
        <p:spPr>
          <a:xfrm>
            <a:off x="1497497" y="234881"/>
            <a:ext cx="8713304"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b="1" dirty="0"/>
              <a:t>Zoutconcentratie &amp; wortelmilieu</a:t>
            </a:r>
          </a:p>
        </p:txBody>
      </p:sp>
      <p:sp>
        <p:nvSpPr>
          <p:cNvPr id="3" name="Rechthoek 2">
            <a:extLst>
              <a:ext uri="{FF2B5EF4-FFF2-40B4-BE49-F238E27FC236}">
                <a16:creationId xmlns:a16="http://schemas.microsoft.com/office/drawing/2014/main" id="{45CC94D1-6CCC-4AFC-BA8F-77020C1A30F0}"/>
              </a:ext>
            </a:extLst>
          </p:cNvPr>
          <p:cNvSpPr/>
          <p:nvPr/>
        </p:nvSpPr>
        <p:spPr>
          <a:xfrm>
            <a:off x="838200" y="1690688"/>
            <a:ext cx="6891444" cy="461665"/>
          </a:xfrm>
          <a:prstGeom prst="rect">
            <a:avLst/>
          </a:prstGeom>
        </p:spPr>
        <p:txBody>
          <a:bodyPr wrap="square">
            <a:spAutoFit/>
          </a:bodyPr>
          <a:lstStyle/>
          <a:p>
            <a:r>
              <a:rPr lang="nl-NL" sz="2400" dirty="0"/>
              <a:t>Les 4 Waterbehandeling   </a:t>
            </a:r>
          </a:p>
        </p:txBody>
      </p:sp>
      <p:pic>
        <p:nvPicPr>
          <p:cNvPr id="7" name="Afbeelding 6">
            <a:extLst>
              <a:ext uri="{FF2B5EF4-FFF2-40B4-BE49-F238E27FC236}">
                <a16:creationId xmlns:a16="http://schemas.microsoft.com/office/drawing/2014/main" id="{6BC63704-7D54-43E3-8789-E7AC6C39191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13012" y="4710"/>
            <a:ext cx="2347163" cy="1079086"/>
          </a:xfrm>
          <a:prstGeom prst="rect">
            <a:avLst/>
          </a:prstGeom>
        </p:spPr>
      </p:pic>
      <p:sp>
        <p:nvSpPr>
          <p:cNvPr id="4" name="Rechthoek 3">
            <a:extLst>
              <a:ext uri="{FF2B5EF4-FFF2-40B4-BE49-F238E27FC236}">
                <a16:creationId xmlns:a16="http://schemas.microsoft.com/office/drawing/2014/main" id="{7C69B5A4-E31A-40D2-8330-C3937A41296D}"/>
              </a:ext>
            </a:extLst>
          </p:cNvPr>
          <p:cNvSpPr/>
          <p:nvPr/>
        </p:nvSpPr>
        <p:spPr>
          <a:xfrm>
            <a:off x="182218" y="2328975"/>
            <a:ext cx="11343861" cy="3785652"/>
          </a:xfrm>
          <a:prstGeom prst="rect">
            <a:avLst/>
          </a:prstGeom>
        </p:spPr>
        <p:txBody>
          <a:bodyPr wrap="square">
            <a:spAutoFit/>
          </a:bodyPr>
          <a:lstStyle/>
          <a:p>
            <a:r>
              <a:rPr lang="nl-NL" sz="2400" dirty="0"/>
              <a:t>Op verschillende manieren kan het zout uit zeewater</a:t>
            </a:r>
          </a:p>
          <a:p>
            <a:r>
              <a:rPr lang="nl-NL" sz="2400" dirty="0"/>
              <a:t>worden onttrokken:</a:t>
            </a:r>
          </a:p>
          <a:p>
            <a:endParaRPr lang="nl-NL" sz="2400" dirty="0"/>
          </a:p>
          <a:p>
            <a:r>
              <a:rPr lang="nl-NL" sz="2400" dirty="0"/>
              <a:t>Destillatie van zeewater </a:t>
            </a:r>
          </a:p>
          <a:p>
            <a:r>
              <a:rPr lang="nl-NL" sz="2400" dirty="0"/>
              <a:t>(verdamping gevolgd door condensatie)</a:t>
            </a:r>
          </a:p>
          <a:p>
            <a:r>
              <a:rPr lang="nl-NL" sz="2400" dirty="0"/>
              <a:t>Het proces kost relatief veel energie en is daarom </a:t>
            </a:r>
          </a:p>
          <a:p>
            <a:r>
              <a:rPr lang="nl-NL" sz="2400" dirty="0"/>
              <a:t>lang niet op alle plaatsen economisch haalbaar. </a:t>
            </a:r>
          </a:p>
          <a:p>
            <a:r>
              <a:rPr lang="nl-NL" sz="2400" dirty="0"/>
              <a:t>In woestijngebieden kan wel van de overvloedige zonne-energie worden gebruikgemaakt..</a:t>
            </a:r>
          </a:p>
          <a:p>
            <a:endParaRPr lang="nl-NL" sz="2400" dirty="0"/>
          </a:p>
          <a:p>
            <a:r>
              <a:rPr lang="nl-NL" sz="2400" dirty="0"/>
              <a:t>Het ontzilten van brak grondwater is een eenvoudiger, en daardoor goedkoper proces.</a:t>
            </a:r>
          </a:p>
        </p:txBody>
      </p:sp>
      <p:pic>
        <p:nvPicPr>
          <p:cNvPr id="11" name="Zoetwater_uit_zeewater.ogv.240p.vp9">
            <a:hlinkClick r:id="" action="ppaction://media"/>
            <a:extLst>
              <a:ext uri="{FF2B5EF4-FFF2-40B4-BE49-F238E27FC236}">
                <a16:creationId xmlns:a16="http://schemas.microsoft.com/office/drawing/2014/main" id="{861B993F-453F-4DAC-8A6C-C426C24470A8}"/>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7645094" y="1023804"/>
            <a:ext cx="4135837" cy="3375918"/>
          </a:xfrm>
        </p:spPr>
      </p:pic>
    </p:spTree>
    <p:extLst>
      <p:ext uri="{BB962C8B-B14F-4D97-AF65-F5344CB8AC3E}">
        <p14:creationId xmlns:p14="http://schemas.microsoft.com/office/powerpoint/2010/main" val="836136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23" fill="hold" display="0">
                  <p:stCondLst>
                    <p:cond delay="indefinite"/>
                  </p:stCondLst>
                </p:cTn>
                <p:tgtEl>
                  <p:spTgt spid="11"/>
                </p:tgtEl>
              </p:cMediaNode>
            </p:video>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8280E684-19CF-4D41-8B62-7E1BF91A0F3F}"/>
              </a:ext>
            </a:extLst>
          </p:cNvPr>
          <p:cNvSpPr txBox="1">
            <a:spLocks/>
          </p:cNvSpPr>
          <p:nvPr/>
        </p:nvSpPr>
        <p:spPr>
          <a:xfrm>
            <a:off x="1497497" y="274638"/>
            <a:ext cx="8713304"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b="1" dirty="0"/>
              <a:t>Zoutconcentratie &amp; wortelmilieu</a:t>
            </a:r>
          </a:p>
        </p:txBody>
      </p:sp>
      <p:sp>
        <p:nvSpPr>
          <p:cNvPr id="3" name="Rechthoek 2">
            <a:extLst>
              <a:ext uri="{FF2B5EF4-FFF2-40B4-BE49-F238E27FC236}">
                <a16:creationId xmlns:a16="http://schemas.microsoft.com/office/drawing/2014/main" id="{45CC94D1-6CCC-4AFC-BA8F-77020C1A30F0}"/>
              </a:ext>
            </a:extLst>
          </p:cNvPr>
          <p:cNvSpPr/>
          <p:nvPr/>
        </p:nvSpPr>
        <p:spPr>
          <a:xfrm>
            <a:off x="838200" y="1690688"/>
            <a:ext cx="6891444" cy="461665"/>
          </a:xfrm>
          <a:prstGeom prst="rect">
            <a:avLst/>
          </a:prstGeom>
        </p:spPr>
        <p:txBody>
          <a:bodyPr wrap="square">
            <a:spAutoFit/>
          </a:bodyPr>
          <a:lstStyle/>
          <a:p>
            <a:r>
              <a:rPr lang="nl-NL" sz="2400" dirty="0"/>
              <a:t>Les 4 Waterbehandeling   </a:t>
            </a:r>
          </a:p>
        </p:txBody>
      </p:sp>
      <p:pic>
        <p:nvPicPr>
          <p:cNvPr id="7" name="Afbeelding 6">
            <a:extLst>
              <a:ext uri="{FF2B5EF4-FFF2-40B4-BE49-F238E27FC236}">
                <a16:creationId xmlns:a16="http://schemas.microsoft.com/office/drawing/2014/main" id="{6BC63704-7D54-43E3-8789-E7AC6C3919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844837" y="3429000"/>
            <a:ext cx="2347163" cy="1079086"/>
          </a:xfrm>
          <a:prstGeom prst="rect">
            <a:avLst/>
          </a:prstGeom>
        </p:spPr>
      </p:pic>
      <p:sp>
        <p:nvSpPr>
          <p:cNvPr id="4" name="Rechthoek 3">
            <a:extLst>
              <a:ext uri="{FF2B5EF4-FFF2-40B4-BE49-F238E27FC236}">
                <a16:creationId xmlns:a16="http://schemas.microsoft.com/office/drawing/2014/main" id="{7C69B5A4-E31A-40D2-8330-C3937A41296D}"/>
              </a:ext>
            </a:extLst>
          </p:cNvPr>
          <p:cNvSpPr/>
          <p:nvPr/>
        </p:nvSpPr>
        <p:spPr>
          <a:xfrm>
            <a:off x="745434" y="2260153"/>
            <a:ext cx="10515599" cy="4524315"/>
          </a:xfrm>
          <a:prstGeom prst="rect">
            <a:avLst/>
          </a:prstGeom>
        </p:spPr>
        <p:txBody>
          <a:bodyPr wrap="square">
            <a:spAutoFit/>
          </a:bodyPr>
          <a:lstStyle/>
          <a:p>
            <a:r>
              <a:rPr lang="nl-NL" sz="2400" dirty="0"/>
              <a:t>Op verschillende manieren kan het zout uit zeewater</a:t>
            </a:r>
          </a:p>
          <a:p>
            <a:r>
              <a:rPr lang="nl-NL" sz="2400" dirty="0"/>
              <a:t>worden onttrokken:</a:t>
            </a:r>
          </a:p>
          <a:p>
            <a:endParaRPr lang="nl-NL" sz="2400" dirty="0"/>
          </a:p>
          <a:p>
            <a:r>
              <a:rPr lang="nl-NL" sz="2400" dirty="0"/>
              <a:t>Vacuümdestillatie</a:t>
            </a:r>
          </a:p>
          <a:p>
            <a:r>
              <a:rPr lang="nl-NL" sz="2400" dirty="0"/>
              <a:t>Vacuümdestillatie werkt volgens het principe dat een vloeistof gaat koken</a:t>
            </a:r>
          </a:p>
          <a:p>
            <a:r>
              <a:rPr lang="nl-NL" sz="2400" dirty="0"/>
              <a:t>als de dampspanning van de vloeistof de druk van het bovenliggende gas overschrijdt.</a:t>
            </a:r>
          </a:p>
          <a:p>
            <a:r>
              <a:rPr lang="nl-NL" sz="2400" dirty="0"/>
              <a:t>Het destillatietoestel, de 'watermaker' of 'verdamper', bestaat uit een vat met onder en boven een pijpenbundel en een verwarmer. De druk wordt met een ejector verlaagd tot een vacuüm van 90%, zeewater wordt aan de onderzijde toegevoerd en verdampt gedeeltelijk, de damp gaat door de stoomzeef en condenseert op de koude pijpen</a:t>
            </a:r>
          </a:p>
        </p:txBody>
      </p:sp>
      <p:pic>
        <p:nvPicPr>
          <p:cNvPr id="6" name="Afbeelding 5">
            <a:extLst>
              <a:ext uri="{FF2B5EF4-FFF2-40B4-BE49-F238E27FC236}">
                <a16:creationId xmlns:a16="http://schemas.microsoft.com/office/drawing/2014/main" id="{34B4A906-F460-403C-B8B3-AD2AEEE2D0AB}"/>
              </a:ext>
            </a:extLst>
          </p:cNvPr>
          <p:cNvPicPr>
            <a:picLocks noChangeAspect="1"/>
          </p:cNvPicPr>
          <p:nvPr/>
        </p:nvPicPr>
        <p:blipFill>
          <a:blip r:embed="rId3"/>
          <a:stretch>
            <a:fillRect/>
          </a:stretch>
        </p:blipFill>
        <p:spPr>
          <a:xfrm>
            <a:off x="8589066" y="1169838"/>
            <a:ext cx="2857500" cy="2143125"/>
          </a:xfrm>
          <a:prstGeom prst="rect">
            <a:avLst/>
          </a:prstGeom>
        </p:spPr>
      </p:pic>
      <p:sp>
        <p:nvSpPr>
          <p:cNvPr id="12" name="Titel 11">
            <a:extLst>
              <a:ext uri="{FF2B5EF4-FFF2-40B4-BE49-F238E27FC236}">
                <a16:creationId xmlns:a16="http://schemas.microsoft.com/office/drawing/2014/main" id="{CD66A503-A7A9-4DF4-AB63-0805BC5345FF}"/>
              </a:ext>
            </a:extLst>
          </p:cNvPr>
          <p:cNvSpPr>
            <a:spLocks noGrp="1"/>
          </p:cNvSpPr>
          <p:nvPr>
            <p:ph type="title"/>
          </p:nvPr>
        </p:nvSpPr>
        <p:spPr/>
        <p:txBody>
          <a:bodyPr/>
          <a:lstStyle/>
          <a:p>
            <a:endParaRPr lang="nl-NL"/>
          </a:p>
        </p:txBody>
      </p:sp>
    </p:spTree>
    <p:extLst>
      <p:ext uri="{BB962C8B-B14F-4D97-AF65-F5344CB8AC3E}">
        <p14:creationId xmlns:p14="http://schemas.microsoft.com/office/powerpoint/2010/main" val="3572302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br>
              <a:rPr lang="nl-NL" sz="2800" b="1" u="sng" dirty="0">
                <a:solidFill>
                  <a:srgbClr val="00B050"/>
                </a:solidFill>
              </a:rPr>
            </a:br>
            <a:br>
              <a:rPr lang="nl-NL" sz="2800" b="1" u="sng" dirty="0">
                <a:solidFill>
                  <a:srgbClr val="00B050"/>
                </a:solidFill>
              </a:rPr>
            </a:br>
            <a:br>
              <a:rPr lang="nl-NL" sz="2800" b="1" u="sng" dirty="0">
                <a:solidFill>
                  <a:srgbClr val="00B050"/>
                </a:solidFill>
              </a:rPr>
            </a:br>
            <a:endParaRPr lang="nl-NL" sz="2800" b="1" u="sng" dirty="0">
              <a:solidFill>
                <a:srgbClr val="00B050"/>
              </a:solidFill>
            </a:endParaRPr>
          </a:p>
        </p:txBody>
      </p:sp>
      <p:sp>
        <p:nvSpPr>
          <p:cNvPr id="5" name="Titel 1">
            <a:extLst>
              <a:ext uri="{FF2B5EF4-FFF2-40B4-BE49-F238E27FC236}">
                <a16:creationId xmlns:a16="http://schemas.microsoft.com/office/drawing/2014/main" id="{8280E684-19CF-4D41-8B62-7E1BF91A0F3F}"/>
              </a:ext>
            </a:extLst>
          </p:cNvPr>
          <p:cNvSpPr txBox="1">
            <a:spLocks/>
          </p:cNvSpPr>
          <p:nvPr/>
        </p:nvSpPr>
        <p:spPr>
          <a:xfrm>
            <a:off x="1497497" y="274638"/>
            <a:ext cx="8713304"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b="1" dirty="0"/>
              <a:t>Zoutconcentratie &amp; wortelmilieu</a:t>
            </a:r>
          </a:p>
        </p:txBody>
      </p:sp>
      <p:sp>
        <p:nvSpPr>
          <p:cNvPr id="3" name="Rechthoek 2">
            <a:extLst>
              <a:ext uri="{FF2B5EF4-FFF2-40B4-BE49-F238E27FC236}">
                <a16:creationId xmlns:a16="http://schemas.microsoft.com/office/drawing/2014/main" id="{45CC94D1-6CCC-4AFC-BA8F-77020C1A30F0}"/>
              </a:ext>
            </a:extLst>
          </p:cNvPr>
          <p:cNvSpPr/>
          <p:nvPr/>
        </p:nvSpPr>
        <p:spPr>
          <a:xfrm>
            <a:off x="838200" y="1690688"/>
            <a:ext cx="6891444" cy="461665"/>
          </a:xfrm>
          <a:prstGeom prst="rect">
            <a:avLst/>
          </a:prstGeom>
        </p:spPr>
        <p:txBody>
          <a:bodyPr wrap="square">
            <a:spAutoFit/>
          </a:bodyPr>
          <a:lstStyle/>
          <a:p>
            <a:r>
              <a:rPr lang="nl-NL" sz="2400" dirty="0"/>
              <a:t>Les 4 Waterbehandeling   </a:t>
            </a:r>
          </a:p>
        </p:txBody>
      </p:sp>
      <p:pic>
        <p:nvPicPr>
          <p:cNvPr id="7" name="Afbeelding 6">
            <a:extLst>
              <a:ext uri="{FF2B5EF4-FFF2-40B4-BE49-F238E27FC236}">
                <a16:creationId xmlns:a16="http://schemas.microsoft.com/office/drawing/2014/main" id="{6BC63704-7D54-43E3-8789-E7AC6C3919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844837" y="3429000"/>
            <a:ext cx="2347163" cy="1079086"/>
          </a:xfrm>
          <a:prstGeom prst="rect">
            <a:avLst/>
          </a:prstGeom>
        </p:spPr>
      </p:pic>
      <p:sp>
        <p:nvSpPr>
          <p:cNvPr id="4" name="Rechthoek 3">
            <a:extLst>
              <a:ext uri="{FF2B5EF4-FFF2-40B4-BE49-F238E27FC236}">
                <a16:creationId xmlns:a16="http://schemas.microsoft.com/office/drawing/2014/main" id="{D7A75F06-DEB6-414A-B704-E86B6A601DC4}"/>
              </a:ext>
            </a:extLst>
          </p:cNvPr>
          <p:cNvSpPr/>
          <p:nvPr/>
        </p:nvSpPr>
        <p:spPr>
          <a:xfrm>
            <a:off x="838200" y="2166726"/>
            <a:ext cx="8623852" cy="4154984"/>
          </a:xfrm>
          <a:prstGeom prst="rect">
            <a:avLst/>
          </a:prstGeom>
        </p:spPr>
        <p:txBody>
          <a:bodyPr wrap="square">
            <a:spAutoFit/>
          </a:bodyPr>
          <a:lstStyle/>
          <a:p>
            <a:r>
              <a:rPr lang="nl-NL" sz="2400" dirty="0"/>
              <a:t>Op verschillende manieren kan het zout uit zeewater worden onttrokken:</a:t>
            </a:r>
          </a:p>
          <a:p>
            <a:pPr marL="285750" indent="-285750">
              <a:buFont typeface="Arial" panose="020B0604020202020204" pitchFamily="34" charset="0"/>
              <a:buChar char="•"/>
            </a:pPr>
            <a:endParaRPr lang="nl-NL" sz="2400" dirty="0"/>
          </a:p>
          <a:p>
            <a:r>
              <a:rPr lang="nl-NL" sz="2400" dirty="0"/>
              <a:t>Omgekeerde osmose</a:t>
            </a:r>
          </a:p>
          <a:p>
            <a:r>
              <a:rPr lang="nl-NL" sz="2400" dirty="0"/>
              <a:t>Osmose vindt van nature plaats in bijvoorbeeld plantencellen. Als uit een plantencel water verdampt, neemt de concentratie aan zout toe waardoor als gevolg van osmose water van buiten door het membraan naar binnen wordt getrokken. </a:t>
            </a:r>
          </a:p>
          <a:p>
            <a:r>
              <a:rPr lang="nl-NL" sz="2400" dirty="0"/>
              <a:t>Hier is dat omgekeerd Een pomp drukt de vloeistof door een membraan in de stromingsrichting omgekeerd van die bij osmose. Toepassingen zijn er veelvuldig in de tuinbouw</a:t>
            </a:r>
          </a:p>
        </p:txBody>
      </p:sp>
      <p:pic>
        <p:nvPicPr>
          <p:cNvPr id="13" name="Tijdelijke aanduiding voor inhoud 12">
            <a:extLst>
              <a:ext uri="{FF2B5EF4-FFF2-40B4-BE49-F238E27FC236}">
                <a16:creationId xmlns:a16="http://schemas.microsoft.com/office/drawing/2014/main" id="{D058341B-A4C9-4B47-9C59-AC6AC772CA2B}"/>
              </a:ext>
            </a:extLst>
          </p:cNvPr>
          <p:cNvPicPr>
            <a:picLocks noGrp="1" noChangeAspect="1"/>
          </p:cNvPicPr>
          <p:nvPr>
            <p:ph idx="1"/>
          </p:nvPr>
        </p:nvPicPr>
        <p:blipFill>
          <a:blip r:embed="rId3"/>
          <a:stretch>
            <a:fillRect/>
          </a:stretch>
        </p:blipFill>
        <p:spPr>
          <a:xfrm>
            <a:off x="8963310" y="365125"/>
            <a:ext cx="3202185" cy="6218237"/>
          </a:xfrm>
          <a:prstGeom prst="rect">
            <a:avLst/>
          </a:prstGeom>
        </p:spPr>
      </p:pic>
    </p:spTree>
    <p:extLst>
      <p:ext uri="{BB962C8B-B14F-4D97-AF65-F5344CB8AC3E}">
        <p14:creationId xmlns:p14="http://schemas.microsoft.com/office/powerpoint/2010/main" val="347267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E73D414B-356C-4F2F-8D7D-1BEDB76B3F03}"/>
              </a:ext>
            </a:extLst>
          </p:cNvPr>
          <p:cNvPicPr>
            <a:picLocks noChangeAspect="1"/>
          </p:cNvPicPr>
          <p:nvPr/>
        </p:nvPicPr>
        <p:blipFill>
          <a:blip r:embed="rId2"/>
          <a:stretch>
            <a:fillRect/>
          </a:stretch>
        </p:blipFill>
        <p:spPr>
          <a:xfrm>
            <a:off x="8352263" y="812801"/>
            <a:ext cx="2743200" cy="2743200"/>
          </a:xfrm>
          <a:prstGeom prst="rect">
            <a:avLst/>
          </a:prstGeom>
        </p:spPr>
      </p:pic>
      <p:sp>
        <p:nvSpPr>
          <p:cNvPr id="4" name="Tekstvak 3">
            <a:extLst>
              <a:ext uri="{FF2B5EF4-FFF2-40B4-BE49-F238E27FC236}">
                <a16:creationId xmlns:a16="http://schemas.microsoft.com/office/drawing/2014/main" id="{B7FBE979-D635-4050-AF8D-3152E81EF70A}"/>
              </a:ext>
            </a:extLst>
          </p:cNvPr>
          <p:cNvSpPr txBox="1"/>
          <p:nvPr/>
        </p:nvSpPr>
        <p:spPr>
          <a:xfrm>
            <a:off x="970671" y="1028343"/>
            <a:ext cx="7381592" cy="6278642"/>
          </a:xfrm>
          <a:prstGeom prst="rect">
            <a:avLst/>
          </a:prstGeom>
          <a:noFill/>
        </p:spPr>
        <p:txBody>
          <a:bodyPr wrap="square" rtlCol="0">
            <a:spAutoFit/>
          </a:bodyPr>
          <a:lstStyle/>
          <a:p>
            <a:r>
              <a:rPr lang="nl-NL" sz="2400" dirty="0"/>
              <a:t>Les  4 </a:t>
            </a:r>
            <a:r>
              <a:rPr lang="nl-NL" sz="2400" dirty="0" err="1"/>
              <a:t>Ec</a:t>
            </a:r>
            <a:r>
              <a:rPr lang="nl-NL" sz="2400" dirty="0"/>
              <a:t> en wortel milieu </a:t>
            </a:r>
          </a:p>
          <a:p>
            <a:endParaRPr lang="nl-NL" sz="2400" dirty="0"/>
          </a:p>
          <a:p>
            <a:r>
              <a:rPr lang="nl-NL" sz="2400" dirty="0"/>
              <a:t>Deze les:</a:t>
            </a:r>
          </a:p>
          <a:p>
            <a:endParaRPr lang="nl-NL" sz="2400" dirty="0"/>
          </a:p>
          <a:p>
            <a:pPr marL="342900" indent="-342900">
              <a:buFont typeface="Arial" panose="020B0604020202020204" pitchFamily="34" charset="0"/>
              <a:buChar char="•"/>
            </a:pPr>
            <a:r>
              <a:rPr lang="nl-NL" sz="2400" dirty="0"/>
              <a:t>Wat is </a:t>
            </a:r>
            <a:r>
              <a:rPr lang="nl-NL" sz="2400" dirty="0" err="1"/>
              <a:t>Ec</a:t>
            </a:r>
            <a:r>
              <a:rPr lang="nl-NL" sz="2400" dirty="0"/>
              <a:t> ook al weer?</a:t>
            </a:r>
          </a:p>
          <a:p>
            <a:pPr marL="342900" indent="-342900">
              <a:buFont typeface="Arial" panose="020B0604020202020204" pitchFamily="34" charset="0"/>
              <a:buChar char="•"/>
            </a:pPr>
            <a:r>
              <a:rPr lang="nl-NL" sz="2400" dirty="0"/>
              <a:t>EC staat voor </a:t>
            </a:r>
            <a:r>
              <a:rPr lang="nl-NL" sz="2400" dirty="0" err="1"/>
              <a:t>electric</a:t>
            </a:r>
            <a:r>
              <a:rPr lang="nl-NL" sz="2400" dirty="0"/>
              <a:t> </a:t>
            </a:r>
            <a:r>
              <a:rPr lang="nl-NL" sz="2400" dirty="0" err="1"/>
              <a:t>conductivity</a:t>
            </a:r>
            <a:r>
              <a:rPr lang="nl-NL" sz="2400" dirty="0"/>
              <a:t>, oftewel voor elektrisch geleidingsvermogen. </a:t>
            </a:r>
          </a:p>
          <a:p>
            <a:pPr marL="342900" indent="-342900">
              <a:buFont typeface="Arial" panose="020B0604020202020204" pitchFamily="34" charset="0"/>
              <a:buChar char="•"/>
            </a:pPr>
            <a:r>
              <a:rPr lang="nl-NL" sz="2400" dirty="0"/>
              <a:t>Dit is een maat voor het meten van het zoutgehalte van een oplossing. Er is sprake van elektrische geleiding in een stof wanneer deze zouten bevat. </a:t>
            </a:r>
          </a:p>
          <a:p>
            <a:pPr marL="342900" indent="-342900">
              <a:buFont typeface="Arial" panose="020B0604020202020204" pitchFamily="34" charset="0"/>
              <a:buChar char="•"/>
            </a:pPr>
            <a:endParaRPr lang="nl-NL" sz="2400" dirty="0"/>
          </a:p>
          <a:p>
            <a:pPr marL="342900" indent="-342900">
              <a:buFont typeface="Arial" panose="020B0604020202020204" pitchFamily="34" charset="0"/>
              <a:buChar char="•"/>
            </a:pPr>
            <a:endParaRPr lang="nl-NL" sz="2400" dirty="0"/>
          </a:p>
          <a:p>
            <a:pPr lvl="1"/>
            <a:endParaRPr lang="nl-NL" sz="2400" dirty="0"/>
          </a:p>
          <a:p>
            <a:pPr lvl="1"/>
            <a:endParaRPr lang="nl-NL" sz="2400" dirty="0"/>
          </a:p>
          <a:p>
            <a:pPr marL="800100" lvl="1" indent="-342900">
              <a:buFont typeface="Wingdings" panose="05000000000000000000" pitchFamily="2" charset="2"/>
              <a:buChar char="Ø"/>
            </a:pPr>
            <a:endParaRPr lang="nl-NL" sz="2400" dirty="0"/>
          </a:p>
          <a:p>
            <a:pPr marL="342900" indent="-342900">
              <a:buFont typeface="Arial" panose="020B0604020202020204" pitchFamily="34" charset="0"/>
              <a:buChar char="•"/>
            </a:pPr>
            <a:endParaRPr lang="nl-NL" sz="2400" dirty="0"/>
          </a:p>
          <a:p>
            <a:endParaRPr lang="nl-NL" dirty="0"/>
          </a:p>
        </p:txBody>
      </p:sp>
    </p:spTree>
    <p:extLst>
      <p:ext uri="{BB962C8B-B14F-4D97-AF65-F5344CB8AC3E}">
        <p14:creationId xmlns:p14="http://schemas.microsoft.com/office/powerpoint/2010/main" val="4240559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br>
              <a:rPr lang="nl-NL" sz="2800" b="1" u="sng" dirty="0">
                <a:solidFill>
                  <a:srgbClr val="00B050"/>
                </a:solidFill>
              </a:rPr>
            </a:br>
            <a:br>
              <a:rPr lang="nl-NL" sz="2800" b="1" u="sng" dirty="0">
                <a:solidFill>
                  <a:srgbClr val="00B050"/>
                </a:solidFill>
              </a:rPr>
            </a:br>
            <a:br>
              <a:rPr lang="nl-NL" sz="2800" b="1" u="sng" dirty="0">
                <a:solidFill>
                  <a:srgbClr val="00B050"/>
                </a:solidFill>
              </a:rPr>
            </a:br>
            <a:endParaRPr lang="nl-NL" sz="2800" b="1" u="sng" dirty="0">
              <a:solidFill>
                <a:srgbClr val="00B050"/>
              </a:solidFill>
            </a:endParaRPr>
          </a:p>
        </p:txBody>
      </p:sp>
      <p:sp>
        <p:nvSpPr>
          <p:cNvPr id="5" name="Titel 1">
            <a:extLst>
              <a:ext uri="{FF2B5EF4-FFF2-40B4-BE49-F238E27FC236}">
                <a16:creationId xmlns:a16="http://schemas.microsoft.com/office/drawing/2014/main" id="{8280E684-19CF-4D41-8B62-7E1BF91A0F3F}"/>
              </a:ext>
            </a:extLst>
          </p:cNvPr>
          <p:cNvSpPr txBox="1">
            <a:spLocks/>
          </p:cNvSpPr>
          <p:nvPr/>
        </p:nvSpPr>
        <p:spPr>
          <a:xfrm>
            <a:off x="1497497" y="274638"/>
            <a:ext cx="8713304"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b="1" dirty="0"/>
              <a:t>Zoutconcentratie &amp; wortelmilieu</a:t>
            </a:r>
          </a:p>
        </p:txBody>
      </p:sp>
      <p:sp>
        <p:nvSpPr>
          <p:cNvPr id="3" name="Rechthoek 2">
            <a:extLst>
              <a:ext uri="{FF2B5EF4-FFF2-40B4-BE49-F238E27FC236}">
                <a16:creationId xmlns:a16="http://schemas.microsoft.com/office/drawing/2014/main" id="{45CC94D1-6CCC-4AFC-BA8F-77020C1A30F0}"/>
              </a:ext>
            </a:extLst>
          </p:cNvPr>
          <p:cNvSpPr/>
          <p:nvPr/>
        </p:nvSpPr>
        <p:spPr>
          <a:xfrm>
            <a:off x="838200" y="1690688"/>
            <a:ext cx="6891444" cy="461665"/>
          </a:xfrm>
          <a:prstGeom prst="rect">
            <a:avLst/>
          </a:prstGeom>
        </p:spPr>
        <p:txBody>
          <a:bodyPr wrap="square">
            <a:spAutoFit/>
          </a:bodyPr>
          <a:lstStyle/>
          <a:p>
            <a:r>
              <a:rPr lang="nl-NL" sz="2400" dirty="0"/>
              <a:t>Les 4 Waterbehandeling   </a:t>
            </a:r>
          </a:p>
        </p:txBody>
      </p:sp>
      <p:pic>
        <p:nvPicPr>
          <p:cNvPr id="7" name="Afbeelding 6">
            <a:extLst>
              <a:ext uri="{FF2B5EF4-FFF2-40B4-BE49-F238E27FC236}">
                <a16:creationId xmlns:a16="http://schemas.microsoft.com/office/drawing/2014/main" id="{6BC63704-7D54-43E3-8789-E7AC6C3919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844837" y="3429000"/>
            <a:ext cx="2347163" cy="1079086"/>
          </a:xfrm>
          <a:prstGeom prst="rect">
            <a:avLst/>
          </a:prstGeom>
        </p:spPr>
      </p:pic>
      <p:pic>
        <p:nvPicPr>
          <p:cNvPr id="9" name="Tijdelijke aanduiding voor inhoud 8">
            <a:extLst>
              <a:ext uri="{FF2B5EF4-FFF2-40B4-BE49-F238E27FC236}">
                <a16:creationId xmlns:a16="http://schemas.microsoft.com/office/drawing/2014/main" id="{23B59F49-DFE5-4D11-86EA-CAC3657AD46A}"/>
              </a:ext>
            </a:extLst>
          </p:cNvPr>
          <p:cNvPicPr>
            <a:picLocks noGrp="1" noChangeAspect="1"/>
          </p:cNvPicPr>
          <p:nvPr>
            <p:ph idx="1"/>
          </p:nvPr>
        </p:nvPicPr>
        <p:blipFill>
          <a:blip r:embed="rId3"/>
          <a:stretch>
            <a:fillRect/>
          </a:stretch>
        </p:blipFill>
        <p:spPr>
          <a:xfrm>
            <a:off x="6255026" y="1118453"/>
            <a:ext cx="5650199" cy="2037497"/>
          </a:xfrm>
          <a:prstGeom prst="rect">
            <a:avLst/>
          </a:prstGeom>
        </p:spPr>
      </p:pic>
      <p:sp>
        <p:nvSpPr>
          <p:cNvPr id="10" name="Rechthoek 9">
            <a:extLst>
              <a:ext uri="{FF2B5EF4-FFF2-40B4-BE49-F238E27FC236}">
                <a16:creationId xmlns:a16="http://schemas.microsoft.com/office/drawing/2014/main" id="{1CEF48BA-C0E7-413C-9C3F-1DA7CCC6D319}"/>
              </a:ext>
            </a:extLst>
          </p:cNvPr>
          <p:cNvSpPr/>
          <p:nvPr/>
        </p:nvSpPr>
        <p:spPr>
          <a:xfrm>
            <a:off x="838200" y="2743201"/>
            <a:ext cx="8464826" cy="3046988"/>
          </a:xfrm>
          <a:prstGeom prst="rect">
            <a:avLst/>
          </a:prstGeom>
        </p:spPr>
        <p:txBody>
          <a:bodyPr wrap="square">
            <a:spAutoFit/>
          </a:bodyPr>
          <a:lstStyle/>
          <a:p>
            <a:r>
              <a:rPr lang="nl-NL" sz="2400" dirty="0"/>
              <a:t>Membraanbuis, omgekeerde osmose </a:t>
            </a:r>
          </a:p>
          <a:p>
            <a:r>
              <a:rPr lang="nl-NL" sz="2400" dirty="0"/>
              <a:t>De membranen, die alle schadelijke ballastelementen en eventuele ziektekiemen uit het water halen, zitten in een 1,5 meter lange buis. Zo’n membraanbuis kan per uur ongeveer 1,25 m3 water zuiveren. Door de drukbuisblokken aan het begin en einde van die buis, zijn de modules stapelbaar. Hiermee is een systeem van 30 tot meer dan 1000 m3 schoon water per dag te bouwen.</a:t>
            </a:r>
          </a:p>
        </p:txBody>
      </p:sp>
    </p:spTree>
    <p:extLst>
      <p:ext uri="{BB962C8B-B14F-4D97-AF65-F5344CB8AC3E}">
        <p14:creationId xmlns:p14="http://schemas.microsoft.com/office/powerpoint/2010/main" val="1430412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br>
              <a:rPr lang="nl-NL" sz="2800" b="1" u="sng" dirty="0">
                <a:solidFill>
                  <a:srgbClr val="00B050"/>
                </a:solidFill>
              </a:rPr>
            </a:br>
            <a:br>
              <a:rPr lang="nl-NL" sz="2800" b="1" u="sng" dirty="0">
                <a:solidFill>
                  <a:srgbClr val="00B050"/>
                </a:solidFill>
              </a:rPr>
            </a:br>
            <a:br>
              <a:rPr lang="nl-NL" sz="2800" b="1" u="sng" dirty="0">
                <a:solidFill>
                  <a:srgbClr val="00B050"/>
                </a:solidFill>
              </a:rPr>
            </a:br>
            <a:endParaRPr lang="nl-NL" sz="2800" b="1" u="sng" dirty="0">
              <a:solidFill>
                <a:srgbClr val="00B050"/>
              </a:solidFill>
            </a:endParaRPr>
          </a:p>
        </p:txBody>
      </p:sp>
      <p:sp>
        <p:nvSpPr>
          <p:cNvPr id="5" name="Titel 1">
            <a:extLst>
              <a:ext uri="{FF2B5EF4-FFF2-40B4-BE49-F238E27FC236}">
                <a16:creationId xmlns:a16="http://schemas.microsoft.com/office/drawing/2014/main" id="{8280E684-19CF-4D41-8B62-7E1BF91A0F3F}"/>
              </a:ext>
            </a:extLst>
          </p:cNvPr>
          <p:cNvSpPr txBox="1">
            <a:spLocks/>
          </p:cNvSpPr>
          <p:nvPr/>
        </p:nvSpPr>
        <p:spPr>
          <a:xfrm>
            <a:off x="1497497" y="274638"/>
            <a:ext cx="8713304"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b="1" dirty="0"/>
              <a:t>Zoutconcentratie &amp; wortelmilieu</a:t>
            </a:r>
          </a:p>
        </p:txBody>
      </p:sp>
      <p:sp>
        <p:nvSpPr>
          <p:cNvPr id="3" name="Rechthoek 2">
            <a:extLst>
              <a:ext uri="{FF2B5EF4-FFF2-40B4-BE49-F238E27FC236}">
                <a16:creationId xmlns:a16="http://schemas.microsoft.com/office/drawing/2014/main" id="{45CC94D1-6CCC-4AFC-BA8F-77020C1A30F0}"/>
              </a:ext>
            </a:extLst>
          </p:cNvPr>
          <p:cNvSpPr/>
          <p:nvPr/>
        </p:nvSpPr>
        <p:spPr>
          <a:xfrm>
            <a:off x="838200" y="1690688"/>
            <a:ext cx="6891444" cy="461665"/>
          </a:xfrm>
          <a:prstGeom prst="rect">
            <a:avLst/>
          </a:prstGeom>
        </p:spPr>
        <p:txBody>
          <a:bodyPr wrap="square">
            <a:spAutoFit/>
          </a:bodyPr>
          <a:lstStyle/>
          <a:p>
            <a:r>
              <a:rPr lang="nl-NL" sz="2400" dirty="0"/>
              <a:t>Les 4 Waterbehandeling   </a:t>
            </a:r>
          </a:p>
        </p:txBody>
      </p:sp>
      <p:pic>
        <p:nvPicPr>
          <p:cNvPr id="7" name="Afbeelding 6">
            <a:extLst>
              <a:ext uri="{FF2B5EF4-FFF2-40B4-BE49-F238E27FC236}">
                <a16:creationId xmlns:a16="http://schemas.microsoft.com/office/drawing/2014/main" id="{6BC63704-7D54-43E3-8789-E7AC6C3919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844837" y="3429000"/>
            <a:ext cx="2347163" cy="1079086"/>
          </a:xfrm>
          <a:prstGeom prst="rect">
            <a:avLst/>
          </a:prstGeom>
        </p:spPr>
      </p:pic>
      <p:sp>
        <p:nvSpPr>
          <p:cNvPr id="6" name="Tijdelijke aanduiding voor inhoud 5">
            <a:extLst>
              <a:ext uri="{FF2B5EF4-FFF2-40B4-BE49-F238E27FC236}">
                <a16:creationId xmlns:a16="http://schemas.microsoft.com/office/drawing/2014/main" id="{2B985931-9ED3-4D64-9B56-452D38C7351F}"/>
              </a:ext>
            </a:extLst>
          </p:cNvPr>
          <p:cNvSpPr>
            <a:spLocks noGrp="1"/>
          </p:cNvSpPr>
          <p:nvPr>
            <p:ph idx="1"/>
          </p:nvPr>
        </p:nvSpPr>
        <p:spPr>
          <a:xfrm>
            <a:off x="745435" y="2152353"/>
            <a:ext cx="10515600" cy="4351338"/>
          </a:xfrm>
        </p:spPr>
        <p:txBody>
          <a:bodyPr>
            <a:noAutofit/>
          </a:bodyPr>
          <a:lstStyle/>
          <a:p>
            <a:pPr marL="0" indent="0">
              <a:buNone/>
            </a:pPr>
            <a:r>
              <a:rPr lang="nl-NL" sz="2400" dirty="0"/>
              <a:t>Op verschillende manieren kan het zout uit zeewater worden onttrokken:</a:t>
            </a:r>
          </a:p>
          <a:p>
            <a:pPr marL="0" indent="0">
              <a:buNone/>
            </a:pPr>
            <a:endParaRPr lang="nl-NL" sz="2400" dirty="0"/>
          </a:p>
          <a:p>
            <a:pPr marL="0" indent="0">
              <a:buNone/>
            </a:pPr>
            <a:r>
              <a:rPr lang="nl-NL" sz="2400" dirty="0"/>
              <a:t>Elektrodialyse</a:t>
            </a:r>
          </a:p>
          <a:p>
            <a:pPr marL="0" indent="0">
              <a:buNone/>
            </a:pPr>
            <a:r>
              <a:rPr lang="nl-NL" sz="2400" dirty="0"/>
              <a:t>Elektrodialyse is een elektrochemisch proces om met behulp                                                          van een elektrisch spanningsveld en </a:t>
            </a:r>
            <a:r>
              <a:rPr lang="nl-NL" sz="2400" dirty="0" err="1"/>
              <a:t>semi-permeabele</a:t>
            </a:r>
            <a:r>
              <a:rPr lang="nl-NL" sz="2400" dirty="0"/>
              <a:t> membranen                        opgeloste producten uit de oplossing af te zonderen.</a:t>
            </a:r>
          </a:p>
          <a:p>
            <a:pPr marL="0" indent="0">
              <a:buNone/>
            </a:pPr>
            <a:r>
              <a:rPr lang="nl-NL" sz="2400" dirty="0"/>
              <a:t>Elektrodialyse en omgekeerde osmose maken beide gebruik van </a:t>
            </a:r>
            <a:r>
              <a:rPr lang="nl-NL" sz="2400" dirty="0" err="1"/>
              <a:t>semi-permeabele</a:t>
            </a:r>
            <a:r>
              <a:rPr lang="nl-NL" sz="2400" dirty="0"/>
              <a:t> membranen en hebben vergelijkbare toepassingen. Het scheidingsprincipe is echter verschillend. Bij elektrodialyse worden zouten aangetrokken door een opgelegde gelijkstroom. Deze zouten worden dan selectief door membranen geleid waardoor het water en ongeladen opgeloste materialen overblijven.</a:t>
            </a:r>
          </a:p>
        </p:txBody>
      </p:sp>
      <p:pic>
        <p:nvPicPr>
          <p:cNvPr id="8" name="Afbeelding 7">
            <a:extLst>
              <a:ext uri="{FF2B5EF4-FFF2-40B4-BE49-F238E27FC236}">
                <a16:creationId xmlns:a16="http://schemas.microsoft.com/office/drawing/2014/main" id="{9E55C262-6CE4-4550-8B30-3586F21801B7}"/>
              </a:ext>
            </a:extLst>
          </p:cNvPr>
          <p:cNvPicPr>
            <a:picLocks noChangeAspect="1"/>
          </p:cNvPicPr>
          <p:nvPr/>
        </p:nvPicPr>
        <p:blipFill>
          <a:blip r:embed="rId3"/>
          <a:stretch>
            <a:fillRect/>
          </a:stretch>
        </p:blipFill>
        <p:spPr>
          <a:xfrm>
            <a:off x="9903927" y="0"/>
            <a:ext cx="2109170" cy="3716599"/>
          </a:xfrm>
          <a:prstGeom prst="rect">
            <a:avLst/>
          </a:prstGeom>
        </p:spPr>
      </p:pic>
    </p:spTree>
    <p:extLst>
      <p:ext uri="{BB962C8B-B14F-4D97-AF65-F5344CB8AC3E}">
        <p14:creationId xmlns:p14="http://schemas.microsoft.com/office/powerpoint/2010/main" val="3926058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br>
              <a:rPr lang="nl-NL" sz="2800" b="1" u="sng" dirty="0">
                <a:solidFill>
                  <a:srgbClr val="00B050"/>
                </a:solidFill>
              </a:rPr>
            </a:br>
            <a:br>
              <a:rPr lang="nl-NL" sz="2800" b="1" u="sng" dirty="0">
                <a:solidFill>
                  <a:srgbClr val="00B050"/>
                </a:solidFill>
              </a:rPr>
            </a:br>
            <a:br>
              <a:rPr lang="nl-NL" sz="2800" b="1" u="sng" dirty="0">
                <a:solidFill>
                  <a:srgbClr val="00B050"/>
                </a:solidFill>
              </a:rPr>
            </a:br>
            <a:endParaRPr lang="nl-NL" sz="2800" b="1" u="sng" dirty="0">
              <a:solidFill>
                <a:srgbClr val="00B050"/>
              </a:solidFill>
            </a:endParaRPr>
          </a:p>
        </p:txBody>
      </p:sp>
      <p:sp>
        <p:nvSpPr>
          <p:cNvPr id="5" name="Titel 1">
            <a:extLst>
              <a:ext uri="{FF2B5EF4-FFF2-40B4-BE49-F238E27FC236}">
                <a16:creationId xmlns:a16="http://schemas.microsoft.com/office/drawing/2014/main" id="{8280E684-19CF-4D41-8B62-7E1BF91A0F3F}"/>
              </a:ext>
            </a:extLst>
          </p:cNvPr>
          <p:cNvSpPr txBox="1">
            <a:spLocks/>
          </p:cNvSpPr>
          <p:nvPr/>
        </p:nvSpPr>
        <p:spPr>
          <a:xfrm>
            <a:off x="1497497" y="274638"/>
            <a:ext cx="8713304"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b="1" dirty="0"/>
              <a:t>Zoutconcentratie &amp; wortelmilieu</a:t>
            </a:r>
          </a:p>
        </p:txBody>
      </p:sp>
      <p:sp>
        <p:nvSpPr>
          <p:cNvPr id="3" name="Rechthoek 2">
            <a:extLst>
              <a:ext uri="{FF2B5EF4-FFF2-40B4-BE49-F238E27FC236}">
                <a16:creationId xmlns:a16="http://schemas.microsoft.com/office/drawing/2014/main" id="{45CC94D1-6CCC-4AFC-BA8F-77020C1A30F0}"/>
              </a:ext>
            </a:extLst>
          </p:cNvPr>
          <p:cNvSpPr/>
          <p:nvPr/>
        </p:nvSpPr>
        <p:spPr>
          <a:xfrm>
            <a:off x="838200" y="1690688"/>
            <a:ext cx="6891444" cy="461665"/>
          </a:xfrm>
          <a:prstGeom prst="rect">
            <a:avLst/>
          </a:prstGeom>
        </p:spPr>
        <p:txBody>
          <a:bodyPr wrap="square">
            <a:spAutoFit/>
          </a:bodyPr>
          <a:lstStyle/>
          <a:p>
            <a:r>
              <a:rPr lang="nl-NL" sz="2400" dirty="0"/>
              <a:t>Les 4 Waterbehandeling   </a:t>
            </a:r>
          </a:p>
        </p:txBody>
      </p:sp>
      <p:pic>
        <p:nvPicPr>
          <p:cNvPr id="7" name="Afbeelding 6">
            <a:extLst>
              <a:ext uri="{FF2B5EF4-FFF2-40B4-BE49-F238E27FC236}">
                <a16:creationId xmlns:a16="http://schemas.microsoft.com/office/drawing/2014/main" id="{6BC63704-7D54-43E3-8789-E7AC6C3919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844837" y="3429000"/>
            <a:ext cx="2347163" cy="1079086"/>
          </a:xfrm>
          <a:prstGeom prst="rect">
            <a:avLst/>
          </a:prstGeom>
        </p:spPr>
      </p:pic>
      <p:sp>
        <p:nvSpPr>
          <p:cNvPr id="6" name="Tijdelijke aanduiding voor inhoud 5">
            <a:extLst>
              <a:ext uri="{FF2B5EF4-FFF2-40B4-BE49-F238E27FC236}">
                <a16:creationId xmlns:a16="http://schemas.microsoft.com/office/drawing/2014/main" id="{A38C7973-2002-422A-9D9C-4B4E29CEA941}"/>
              </a:ext>
            </a:extLst>
          </p:cNvPr>
          <p:cNvSpPr>
            <a:spLocks noGrp="1"/>
          </p:cNvSpPr>
          <p:nvPr>
            <p:ph idx="1"/>
          </p:nvPr>
        </p:nvSpPr>
        <p:spPr>
          <a:xfrm>
            <a:off x="718931" y="2425403"/>
            <a:ext cx="10515600" cy="4351338"/>
          </a:xfrm>
        </p:spPr>
        <p:txBody>
          <a:bodyPr>
            <a:noAutofit/>
          </a:bodyPr>
          <a:lstStyle/>
          <a:p>
            <a:pPr marL="0" indent="0">
              <a:buNone/>
            </a:pPr>
            <a:r>
              <a:rPr lang="nl-NL" sz="2400" dirty="0"/>
              <a:t>Een nieuwe manier is de forward osmose:</a:t>
            </a:r>
          </a:p>
          <a:p>
            <a:pPr marL="0" indent="0">
              <a:buNone/>
            </a:pPr>
            <a:r>
              <a:rPr lang="nl-NL" sz="2400" dirty="0"/>
              <a:t>Heel energiezuinig door </a:t>
            </a:r>
            <a:r>
              <a:rPr lang="nl-NL" sz="2400" u="sng" dirty="0"/>
              <a:t>Osmotische trekkracht</a:t>
            </a:r>
          </a:p>
          <a:p>
            <a:pPr marL="0" indent="0">
              <a:buNone/>
            </a:pPr>
            <a:endParaRPr lang="nl-NL" sz="2400" dirty="0"/>
          </a:p>
          <a:p>
            <a:pPr marL="0" indent="0">
              <a:buNone/>
            </a:pPr>
            <a:r>
              <a:rPr lang="nl-NL" sz="2400" dirty="0"/>
              <a:t>Je maakt bij deze techniek gebruik van het feit dat een de A- en B-bak                   al sterk geconcentreerd is. </a:t>
            </a:r>
          </a:p>
          <a:p>
            <a:pPr marL="0" indent="0">
              <a:buNone/>
            </a:pPr>
            <a:r>
              <a:rPr lang="nl-NL" sz="2400" dirty="0"/>
              <a:t>Daarmee heeft zo’n oplossing een grote trekkracht; in het geval van de mestbakken is dat </a:t>
            </a:r>
            <a:r>
              <a:rPr lang="nl-NL" sz="2400" u="sng" dirty="0"/>
              <a:t>47 bar (</a:t>
            </a:r>
            <a:r>
              <a:rPr lang="nl-NL" sz="2400" dirty="0"/>
              <a:t>A-bak) en </a:t>
            </a:r>
            <a:r>
              <a:rPr lang="nl-NL" sz="2400" u="sng" dirty="0"/>
              <a:t>31 bar </a:t>
            </a:r>
            <a:r>
              <a:rPr lang="nl-NL" sz="2400" dirty="0"/>
              <a:t>(B-bak).  In de forward osmose-installatie zit dan aan de ene kant van het membraan de nutriëntenoplossing en aan de andere kant de waterbron. Dat kan grond- of oppervlaktewater zijn, maar ook drainwater. Door het osmoseproces vloeit het water naar de andere kant en dikt de waterbron in. Ongewenste stoffen, bijvoorbeeld </a:t>
            </a:r>
            <a:r>
              <a:rPr lang="nl-NL" sz="2400" dirty="0" err="1"/>
              <a:t>NaCl</a:t>
            </a:r>
            <a:r>
              <a:rPr lang="nl-NL" sz="2400" dirty="0"/>
              <a:t>, blijven achter.</a:t>
            </a:r>
          </a:p>
        </p:txBody>
      </p:sp>
      <p:pic>
        <p:nvPicPr>
          <p:cNvPr id="8" name="Afbeelding 7">
            <a:extLst>
              <a:ext uri="{FF2B5EF4-FFF2-40B4-BE49-F238E27FC236}">
                <a16:creationId xmlns:a16="http://schemas.microsoft.com/office/drawing/2014/main" id="{5773D4A4-70D3-4188-AA6A-27A04AD4E5F4}"/>
              </a:ext>
            </a:extLst>
          </p:cNvPr>
          <p:cNvPicPr>
            <a:picLocks noChangeAspect="1"/>
          </p:cNvPicPr>
          <p:nvPr/>
        </p:nvPicPr>
        <p:blipFill>
          <a:blip r:embed="rId3"/>
          <a:stretch>
            <a:fillRect/>
          </a:stretch>
        </p:blipFill>
        <p:spPr>
          <a:xfrm>
            <a:off x="6853031" y="1089879"/>
            <a:ext cx="4381500" cy="2567722"/>
          </a:xfrm>
          <a:prstGeom prst="rect">
            <a:avLst/>
          </a:prstGeom>
        </p:spPr>
      </p:pic>
    </p:spTree>
    <p:extLst>
      <p:ext uri="{BB962C8B-B14F-4D97-AF65-F5344CB8AC3E}">
        <p14:creationId xmlns:p14="http://schemas.microsoft.com/office/powerpoint/2010/main" val="3015173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br>
              <a:rPr lang="nl-NL" sz="2800" b="1" u="sng" dirty="0">
                <a:solidFill>
                  <a:srgbClr val="00B050"/>
                </a:solidFill>
              </a:rPr>
            </a:br>
            <a:br>
              <a:rPr lang="nl-NL" sz="2800" b="1" u="sng" dirty="0">
                <a:solidFill>
                  <a:srgbClr val="00B050"/>
                </a:solidFill>
              </a:rPr>
            </a:br>
            <a:br>
              <a:rPr lang="nl-NL" sz="2800" b="1" u="sng" dirty="0">
                <a:solidFill>
                  <a:srgbClr val="00B050"/>
                </a:solidFill>
              </a:rPr>
            </a:br>
            <a:endParaRPr lang="nl-NL" sz="2800" b="1" u="sng" dirty="0">
              <a:solidFill>
                <a:srgbClr val="00B050"/>
              </a:solidFill>
            </a:endParaRPr>
          </a:p>
        </p:txBody>
      </p:sp>
      <p:sp>
        <p:nvSpPr>
          <p:cNvPr id="5" name="Titel 1">
            <a:extLst>
              <a:ext uri="{FF2B5EF4-FFF2-40B4-BE49-F238E27FC236}">
                <a16:creationId xmlns:a16="http://schemas.microsoft.com/office/drawing/2014/main" id="{8280E684-19CF-4D41-8B62-7E1BF91A0F3F}"/>
              </a:ext>
            </a:extLst>
          </p:cNvPr>
          <p:cNvSpPr txBox="1">
            <a:spLocks/>
          </p:cNvSpPr>
          <p:nvPr/>
        </p:nvSpPr>
        <p:spPr>
          <a:xfrm>
            <a:off x="1497497" y="274638"/>
            <a:ext cx="8713304"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b="1" dirty="0"/>
              <a:t>Zoutconcentratie &amp; wortelmilieu</a:t>
            </a:r>
          </a:p>
        </p:txBody>
      </p:sp>
      <p:sp>
        <p:nvSpPr>
          <p:cNvPr id="3" name="Rechthoek 2">
            <a:extLst>
              <a:ext uri="{FF2B5EF4-FFF2-40B4-BE49-F238E27FC236}">
                <a16:creationId xmlns:a16="http://schemas.microsoft.com/office/drawing/2014/main" id="{45CC94D1-6CCC-4AFC-BA8F-77020C1A30F0}"/>
              </a:ext>
            </a:extLst>
          </p:cNvPr>
          <p:cNvSpPr/>
          <p:nvPr/>
        </p:nvSpPr>
        <p:spPr>
          <a:xfrm>
            <a:off x="838200" y="1690688"/>
            <a:ext cx="6891444" cy="461665"/>
          </a:xfrm>
          <a:prstGeom prst="rect">
            <a:avLst/>
          </a:prstGeom>
        </p:spPr>
        <p:txBody>
          <a:bodyPr wrap="square">
            <a:spAutoFit/>
          </a:bodyPr>
          <a:lstStyle/>
          <a:p>
            <a:r>
              <a:rPr lang="nl-NL" sz="2400" dirty="0"/>
              <a:t>Les 4 Waterbehandeling   </a:t>
            </a:r>
          </a:p>
        </p:txBody>
      </p:sp>
      <p:pic>
        <p:nvPicPr>
          <p:cNvPr id="7" name="Afbeelding 6">
            <a:extLst>
              <a:ext uri="{FF2B5EF4-FFF2-40B4-BE49-F238E27FC236}">
                <a16:creationId xmlns:a16="http://schemas.microsoft.com/office/drawing/2014/main" id="{6BC63704-7D54-43E3-8789-E7AC6C3919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844837" y="3429000"/>
            <a:ext cx="2347163" cy="1079086"/>
          </a:xfrm>
          <a:prstGeom prst="rect">
            <a:avLst/>
          </a:prstGeom>
        </p:spPr>
      </p:pic>
      <p:sp>
        <p:nvSpPr>
          <p:cNvPr id="9" name="Tijdelijke aanduiding voor inhoud 8">
            <a:extLst>
              <a:ext uri="{FF2B5EF4-FFF2-40B4-BE49-F238E27FC236}">
                <a16:creationId xmlns:a16="http://schemas.microsoft.com/office/drawing/2014/main" id="{6934EECC-9322-4CA1-BCE4-C038935F5F47}"/>
              </a:ext>
            </a:extLst>
          </p:cNvPr>
          <p:cNvSpPr>
            <a:spLocks noGrp="1"/>
          </p:cNvSpPr>
          <p:nvPr>
            <p:ph idx="1"/>
          </p:nvPr>
        </p:nvSpPr>
        <p:spPr>
          <a:xfrm>
            <a:off x="502818" y="2529979"/>
            <a:ext cx="10515600" cy="4351338"/>
          </a:xfrm>
        </p:spPr>
        <p:txBody>
          <a:bodyPr>
            <a:normAutofit/>
          </a:bodyPr>
          <a:lstStyle/>
          <a:p>
            <a:pPr marL="0" indent="0">
              <a:buNone/>
            </a:pPr>
            <a:r>
              <a:rPr lang="nl-NL" sz="2400" dirty="0"/>
              <a:t>Almeria Spanje</a:t>
            </a:r>
          </a:p>
          <a:p>
            <a:pPr marL="0" indent="0">
              <a:buNone/>
            </a:pPr>
            <a:endParaRPr lang="nl-NL" sz="2400" dirty="0"/>
          </a:p>
          <a:p>
            <a:pPr marL="0" indent="0">
              <a:buNone/>
            </a:pPr>
            <a:endParaRPr lang="nl-NL" sz="2400" dirty="0"/>
          </a:p>
          <a:p>
            <a:pPr marL="0" indent="0">
              <a:buNone/>
            </a:pPr>
            <a:r>
              <a:rPr lang="nl-NL" sz="2400" dirty="0"/>
              <a:t>Met 30.000 hectare kassen neemt de provincie Almería een steeds groter deel van de totale Spaanse export van kasgroenten voor zijn rekening. Inmiddels komt 61% van de Spaanse tomaten uit Almería, bijna driekwart van de geëxporteerde paprika’s (73%) en komkommers (75%) en respectievelijk 82% en 85% van de Spaanse courgettes en aubergines (data: COEXPHAL).</a:t>
            </a:r>
          </a:p>
        </p:txBody>
      </p:sp>
      <p:pic>
        <p:nvPicPr>
          <p:cNvPr id="11" name="Afbeelding 10">
            <a:extLst>
              <a:ext uri="{FF2B5EF4-FFF2-40B4-BE49-F238E27FC236}">
                <a16:creationId xmlns:a16="http://schemas.microsoft.com/office/drawing/2014/main" id="{7B97603C-5D96-438D-AF5C-D9D1A75D94A4}"/>
              </a:ext>
            </a:extLst>
          </p:cNvPr>
          <p:cNvPicPr>
            <a:picLocks noChangeAspect="1"/>
          </p:cNvPicPr>
          <p:nvPr/>
        </p:nvPicPr>
        <p:blipFill>
          <a:blip r:embed="rId3"/>
          <a:stretch>
            <a:fillRect/>
          </a:stretch>
        </p:blipFill>
        <p:spPr>
          <a:xfrm>
            <a:off x="7729644" y="1055769"/>
            <a:ext cx="3543300" cy="2762250"/>
          </a:xfrm>
          <a:prstGeom prst="rect">
            <a:avLst/>
          </a:prstGeom>
        </p:spPr>
      </p:pic>
    </p:spTree>
    <p:extLst>
      <p:ext uri="{BB962C8B-B14F-4D97-AF65-F5344CB8AC3E}">
        <p14:creationId xmlns:p14="http://schemas.microsoft.com/office/powerpoint/2010/main" val="3869188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br>
              <a:rPr lang="nl-NL" sz="2800" b="1" u="sng" dirty="0">
                <a:solidFill>
                  <a:srgbClr val="00B050"/>
                </a:solidFill>
              </a:rPr>
            </a:br>
            <a:br>
              <a:rPr lang="nl-NL" sz="2800" b="1" u="sng" dirty="0">
                <a:solidFill>
                  <a:srgbClr val="00B050"/>
                </a:solidFill>
              </a:rPr>
            </a:br>
            <a:br>
              <a:rPr lang="nl-NL" sz="2800" b="1" u="sng" dirty="0">
                <a:solidFill>
                  <a:srgbClr val="00B050"/>
                </a:solidFill>
              </a:rPr>
            </a:br>
            <a:endParaRPr lang="nl-NL" sz="2800" b="1" u="sng" dirty="0">
              <a:solidFill>
                <a:srgbClr val="00B050"/>
              </a:solidFill>
            </a:endParaRPr>
          </a:p>
        </p:txBody>
      </p:sp>
      <p:sp>
        <p:nvSpPr>
          <p:cNvPr id="5" name="Titel 1">
            <a:extLst>
              <a:ext uri="{FF2B5EF4-FFF2-40B4-BE49-F238E27FC236}">
                <a16:creationId xmlns:a16="http://schemas.microsoft.com/office/drawing/2014/main" id="{8280E684-19CF-4D41-8B62-7E1BF91A0F3F}"/>
              </a:ext>
            </a:extLst>
          </p:cNvPr>
          <p:cNvSpPr txBox="1">
            <a:spLocks/>
          </p:cNvSpPr>
          <p:nvPr/>
        </p:nvSpPr>
        <p:spPr>
          <a:xfrm>
            <a:off x="1497497" y="274638"/>
            <a:ext cx="8713304"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b="1" dirty="0"/>
              <a:t>Zoutconcentratie &amp; wortelmilieu</a:t>
            </a:r>
          </a:p>
        </p:txBody>
      </p:sp>
      <p:sp>
        <p:nvSpPr>
          <p:cNvPr id="3" name="Rechthoek 2">
            <a:extLst>
              <a:ext uri="{FF2B5EF4-FFF2-40B4-BE49-F238E27FC236}">
                <a16:creationId xmlns:a16="http://schemas.microsoft.com/office/drawing/2014/main" id="{45CC94D1-6CCC-4AFC-BA8F-77020C1A30F0}"/>
              </a:ext>
            </a:extLst>
          </p:cNvPr>
          <p:cNvSpPr/>
          <p:nvPr/>
        </p:nvSpPr>
        <p:spPr>
          <a:xfrm>
            <a:off x="838200" y="1690688"/>
            <a:ext cx="6891444" cy="461665"/>
          </a:xfrm>
          <a:prstGeom prst="rect">
            <a:avLst/>
          </a:prstGeom>
        </p:spPr>
        <p:txBody>
          <a:bodyPr wrap="square">
            <a:spAutoFit/>
          </a:bodyPr>
          <a:lstStyle/>
          <a:p>
            <a:r>
              <a:rPr lang="nl-NL" sz="2400" dirty="0"/>
              <a:t>Les 4 Waterbehandeling   </a:t>
            </a:r>
          </a:p>
        </p:txBody>
      </p:sp>
      <p:pic>
        <p:nvPicPr>
          <p:cNvPr id="7" name="Afbeelding 6">
            <a:extLst>
              <a:ext uri="{FF2B5EF4-FFF2-40B4-BE49-F238E27FC236}">
                <a16:creationId xmlns:a16="http://schemas.microsoft.com/office/drawing/2014/main" id="{6BC63704-7D54-43E3-8789-E7AC6C3919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844837" y="3429000"/>
            <a:ext cx="2347163" cy="1079086"/>
          </a:xfrm>
          <a:prstGeom prst="rect">
            <a:avLst/>
          </a:prstGeom>
        </p:spPr>
      </p:pic>
      <p:sp>
        <p:nvSpPr>
          <p:cNvPr id="6" name="Tijdelijke aanduiding voor inhoud 5">
            <a:extLst>
              <a:ext uri="{FF2B5EF4-FFF2-40B4-BE49-F238E27FC236}">
                <a16:creationId xmlns:a16="http://schemas.microsoft.com/office/drawing/2014/main" id="{1D698BF1-5240-4AFF-9C8F-8397A431B01C}"/>
              </a:ext>
            </a:extLst>
          </p:cNvPr>
          <p:cNvSpPr>
            <a:spLocks noGrp="1"/>
          </p:cNvSpPr>
          <p:nvPr>
            <p:ph idx="1"/>
          </p:nvPr>
        </p:nvSpPr>
        <p:spPr>
          <a:xfrm>
            <a:off x="718930" y="2332417"/>
            <a:ext cx="10515600" cy="4351338"/>
          </a:xfrm>
        </p:spPr>
        <p:txBody>
          <a:bodyPr>
            <a:normAutofit/>
          </a:bodyPr>
          <a:lstStyle/>
          <a:p>
            <a:pPr marL="0" indent="0">
              <a:buNone/>
            </a:pPr>
            <a:r>
              <a:rPr lang="nl-NL" sz="2400" dirty="0"/>
              <a:t>Water uit ontziltingsinstallaties</a:t>
            </a:r>
          </a:p>
          <a:p>
            <a:pPr marL="0" indent="0">
              <a:buNone/>
            </a:pPr>
            <a:r>
              <a:rPr lang="nl-NL" sz="2400" dirty="0"/>
              <a:t>Op de meeste plaatsen in Almería is nog steeds bruikbaar grondwater beschikbaar, afkomstig uit de bergen in het achterland. In sommige streken is dat echter niet meer het geval, en is het water afkomstig van ontziltingsinstallaties                                    aan de kust. Dit water is aanzienlijk duurder, maar moet steeds vaker                           een oplossing bieden.</a:t>
            </a:r>
          </a:p>
        </p:txBody>
      </p:sp>
      <p:pic>
        <p:nvPicPr>
          <p:cNvPr id="8" name="Afbeelding 7">
            <a:extLst>
              <a:ext uri="{FF2B5EF4-FFF2-40B4-BE49-F238E27FC236}">
                <a16:creationId xmlns:a16="http://schemas.microsoft.com/office/drawing/2014/main" id="{8274667E-C259-4DF4-B170-8BBE7EF9B328}"/>
              </a:ext>
            </a:extLst>
          </p:cNvPr>
          <p:cNvPicPr>
            <a:picLocks noChangeAspect="1"/>
          </p:cNvPicPr>
          <p:nvPr/>
        </p:nvPicPr>
        <p:blipFill>
          <a:blip r:embed="rId3"/>
          <a:stretch>
            <a:fillRect/>
          </a:stretch>
        </p:blipFill>
        <p:spPr>
          <a:xfrm>
            <a:off x="4034874" y="4263818"/>
            <a:ext cx="3638550" cy="2319544"/>
          </a:xfrm>
          <a:prstGeom prst="rect">
            <a:avLst/>
          </a:prstGeom>
        </p:spPr>
      </p:pic>
    </p:spTree>
    <p:extLst>
      <p:ext uri="{BB962C8B-B14F-4D97-AF65-F5344CB8AC3E}">
        <p14:creationId xmlns:p14="http://schemas.microsoft.com/office/powerpoint/2010/main" val="427861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br>
              <a:rPr lang="nl-NL" sz="2800" b="1" u="sng" dirty="0">
                <a:solidFill>
                  <a:srgbClr val="00B050"/>
                </a:solidFill>
              </a:rPr>
            </a:br>
            <a:br>
              <a:rPr lang="nl-NL" sz="2800" b="1" u="sng" dirty="0">
                <a:solidFill>
                  <a:srgbClr val="00B050"/>
                </a:solidFill>
              </a:rPr>
            </a:br>
            <a:br>
              <a:rPr lang="nl-NL" sz="2800" b="1" u="sng" dirty="0">
                <a:solidFill>
                  <a:srgbClr val="00B050"/>
                </a:solidFill>
              </a:rPr>
            </a:br>
            <a:endParaRPr lang="nl-NL" sz="2800" b="1" u="sng" dirty="0">
              <a:solidFill>
                <a:srgbClr val="00B050"/>
              </a:solidFill>
            </a:endParaRPr>
          </a:p>
        </p:txBody>
      </p:sp>
      <p:sp>
        <p:nvSpPr>
          <p:cNvPr id="5" name="Titel 1">
            <a:extLst>
              <a:ext uri="{FF2B5EF4-FFF2-40B4-BE49-F238E27FC236}">
                <a16:creationId xmlns:a16="http://schemas.microsoft.com/office/drawing/2014/main" id="{8280E684-19CF-4D41-8B62-7E1BF91A0F3F}"/>
              </a:ext>
            </a:extLst>
          </p:cNvPr>
          <p:cNvSpPr txBox="1">
            <a:spLocks/>
          </p:cNvSpPr>
          <p:nvPr/>
        </p:nvSpPr>
        <p:spPr>
          <a:xfrm>
            <a:off x="1497497" y="274638"/>
            <a:ext cx="8713304"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b="1" dirty="0"/>
              <a:t>Zoutconcentratie &amp; wortelmilieu</a:t>
            </a:r>
          </a:p>
        </p:txBody>
      </p:sp>
      <p:sp>
        <p:nvSpPr>
          <p:cNvPr id="3" name="Rechthoek 2">
            <a:extLst>
              <a:ext uri="{FF2B5EF4-FFF2-40B4-BE49-F238E27FC236}">
                <a16:creationId xmlns:a16="http://schemas.microsoft.com/office/drawing/2014/main" id="{45CC94D1-6CCC-4AFC-BA8F-77020C1A30F0}"/>
              </a:ext>
            </a:extLst>
          </p:cNvPr>
          <p:cNvSpPr/>
          <p:nvPr/>
        </p:nvSpPr>
        <p:spPr>
          <a:xfrm>
            <a:off x="838200" y="1690688"/>
            <a:ext cx="6891444" cy="461665"/>
          </a:xfrm>
          <a:prstGeom prst="rect">
            <a:avLst/>
          </a:prstGeom>
        </p:spPr>
        <p:txBody>
          <a:bodyPr wrap="square">
            <a:spAutoFit/>
          </a:bodyPr>
          <a:lstStyle/>
          <a:p>
            <a:r>
              <a:rPr lang="nl-NL" sz="2400" dirty="0"/>
              <a:t>Les 4 Opdrachten</a:t>
            </a:r>
          </a:p>
        </p:txBody>
      </p:sp>
      <p:pic>
        <p:nvPicPr>
          <p:cNvPr id="7" name="Afbeelding 6">
            <a:extLst>
              <a:ext uri="{FF2B5EF4-FFF2-40B4-BE49-F238E27FC236}">
                <a16:creationId xmlns:a16="http://schemas.microsoft.com/office/drawing/2014/main" id="{6BC63704-7D54-43E3-8789-E7AC6C3919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844837" y="3429000"/>
            <a:ext cx="2347163" cy="1079086"/>
          </a:xfrm>
          <a:prstGeom prst="rect">
            <a:avLst/>
          </a:prstGeom>
        </p:spPr>
      </p:pic>
      <p:sp>
        <p:nvSpPr>
          <p:cNvPr id="6" name="Tijdelijke aanduiding voor inhoud 5">
            <a:extLst>
              <a:ext uri="{FF2B5EF4-FFF2-40B4-BE49-F238E27FC236}">
                <a16:creationId xmlns:a16="http://schemas.microsoft.com/office/drawing/2014/main" id="{1D698BF1-5240-4AFF-9C8F-8397A431B01C}"/>
              </a:ext>
            </a:extLst>
          </p:cNvPr>
          <p:cNvSpPr>
            <a:spLocks noGrp="1"/>
          </p:cNvSpPr>
          <p:nvPr>
            <p:ph idx="1"/>
          </p:nvPr>
        </p:nvSpPr>
        <p:spPr>
          <a:xfrm>
            <a:off x="718930" y="2332417"/>
            <a:ext cx="10515600" cy="4351338"/>
          </a:xfrm>
        </p:spPr>
        <p:txBody>
          <a:bodyPr>
            <a:normAutofit/>
          </a:bodyPr>
          <a:lstStyle/>
          <a:p>
            <a:pPr marL="0" indent="0">
              <a:buNone/>
            </a:pPr>
            <a:r>
              <a:rPr lang="nl-NL" sz="2400" dirty="0"/>
              <a:t>Maak nu lesbrief 4</a:t>
            </a:r>
          </a:p>
        </p:txBody>
      </p:sp>
      <p:pic>
        <p:nvPicPr>
          <p:cNvPr id="4" name="Afbeelding 3">
            <a:extLst>
              <a:ext uri="{FF2B5EF4-FFF2-40B4-BE49-F238E27FC236}">
                <a16:creationId xmlns:a16="http://schemas.microsoft.com/office/drawing/2014/main" id="{8B005446-46AB-6F1F-D081-1FCDD846D08E}"/>
              </a:ext>
            </a:extLst>
          </p:cNvPr>
          <p:cNvPicPr>
            <a:picLocks noChangeAspect="1"/>
          </p:cNvPicPr>
          <p:nvPr/>
        </p:nvPicPr>
        <p:blipFill>
          <a:blip r:embed="rId3"/>
          <a:stretch>
            <a:fillRect/>
          </a:stretch>
        </p:blipFill>
        <p:spPr>
          <a:xfrm>
            <a:off x="4062099" y="3016251"/>
            <a:ext cx="4067801" cy="3046924"/>
          </a:xfrm>
          <a:prstGeom prst="rect">
            <a:avLst/>
          </a:prstGeom>
        </p:spPr>
      </p:pic>
    </p:spTree>
    <p:extLst>
      <p:ext uri="{BB962C8B-B14F-4D97-AF65-F5344CB8AC3E}">
        <p14:creationId xmlns:p14="http://schemas.microsoft.com/office/powerpoint/2010/main" val="3400536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E73D414B-356C-4F2F-8D7D-1BEDB76B3F03}"/>
              </a:ext>
            </a:extLst>
          </p:cNvPr>
          <p:cNvPicPr>
            <a:picLocks noChangeAspect="1"/>
          </p:cNvPicPr>
          <p:nvPr/>
        </p:nvPicPr>
        <p:blipFill>
          <a:blip r:embed="rId2"/>
          <a:stretch>
            <a:fillRect/>
          </a:stretch>
        </p:blipFill>
        <p:spPr>
          <a:xfrm>
            <a:off x="8352263" y="812801"/>
            <a:ext cx="2743200" cy="2743200"/>
          </a:xfrm>
          <a:prstGeom prst="rect">
            <a:avLst/>
          </a:prstGeom>
        </p:spPr>
      </p:pic>
      <p:sp>
        <p:nvSpPr>
          <p:cNvPr id="4" name="Tekstvak 3">
            <a:extLst>
              <a:ext uri="{FF2B5EF4-FFF2-40B4-BE49-F238E27FC236}">
                <a16:creationId xmlns:a16="http://schemas.microsoft.com/office/drawing/2014/main" id="{B7FBE979-D635-4050-AF8D-3152E81EF70A}"/>
              </a:ext>
            </a:extLst>
          </p:cNvPr>
          <p:cNvSpPr txBox="1"/>
          <p:nvPr/>
        </p:nvSpPr>
        <p:spPr>
          <a:xfrm>
            <a:off x="970671" y="1028343"/>
            <a:ext cx="7381592" cy="6647974"/>
          </a:xfrm>
          <a:prstGeom prst="rect">
            <a:avLst/>
          </a:prstGeom>
          <a:noFill/>
        </p:spPr>
        <p:txBody>
          <a:bodyPr wrap="square" rtlCol="0">
            <a:spAutoFit/>
          </a:bodyPr>
          <a:lstStyle/>
          <a:p>
            <a:r>
              <a:rPr lang="nl-NL" sz="2400" dirty="0"/>
              <a:t>Les  4 </a:t>
            </a:r>
            <a:r>
              <a:rPr lang="nl-NL" sz="2400" dirty="0" err="1"/>
              <a:t>Ec</a:t>
            </a:r>
            <a:r>
              <a:rPr lang="nl-NL" sz="2400" dirty="0"/>
              <a:t> en wortel milieu </a:t>
            </a:r>
          </a:p>
          <a:p>
            <a:endParaRPr lang="nl-NL" sz="2400" dirty="0"/>
          </a:p>
          <a:p>
            <a:r>
              <a:rPr lang="nl-NL" sz="2400" dirty="0"/>
              <a:t>Deze les:</a:t>
            </a:r>
          </a:p>
          <a:p>
            <a:endParaRPr lang="nl-NL" sz="2400" dirty="0"/>
          </a:p>
          <a:p>
            <a:pPr marL="342900" indent="-342900">
              <a:buFont typeface="Arial" panose="020B0604020202020204" pitchFamily="34" charset="0"/>
              <a:buChar char="•"/>
            </a:pPr>
            <a:r>
              <a:rPr lang="nl-NL" sz="2400" dirty="0"/>
              <a:t>Wat is </a:t>
            </a:r>
            <a:r>
              <a:rPr lang="nl-NL" sz="2400" dirty="0" err="1"/>
              <a:t>Ec</a:t>
            </a:r>
            <a:r>
              <a:rPr lang="nl-NL" sz="2400" dirty="0"/>
              <a:t> ook al weer?</a:t>
            </a:r>
          </a:p>
          <a:p>
            <a:pPr marL="342900" indent="-342900">
              <a:buFont typeface="Arial" panose="020B0604020202020204" pitchFamily="34" charset="0"/>
              <a:buChar char="•"/>
            </a:pPr>
            <a:r>
              <a:rPr lang="nl-NL" sz="2400" dirty="0"/>
              <a:t>Wanneer je bijvoorbeeld voedingsstoffen (die bestaan uit zouten) toevoegt aan water bij het aanmaken van de </a:t>
            </a:r>
            <a:r>
              <a:rPr lang="nl-NL" sz="2400" dirty="0" err="1"/>
              <a:t>mestbak</a:t>
            </a:r>
            <a:r>
              <a:rPr lang="nl-NL" sz="2400" dirty="0"/>
              <a:t>, ontstaat er een bepaalde mate van elektrische geleiding in het water. </a:t>
            </a:r>
          </a:p>
          <a:p>
            <a:pPr marL="342900" indent="-342900">
              <a:buFont typeface="Arial" panose="020B0604020202020204" pitchFamily="34" charset="0"/>
              <a:buChar char="•"/>
            </a:pPr>
            <a:r>
              <a:rPr lang="nl-NL" sz="2400" dirty="0"/>
              <a:t>Hoe meer zouten je toevoegt, hoe hoger de EC wordt.</a:t>
            </a:r>
          </a:p>
          <a:p>
            <a:pPr marL="342900" indent="-342900">
              <a:buFont typeface="Arial" panose="020B0604020202020204" pitchFamily="34" charset="0"/>
              <a:buChar char="•"/>
            </a:pPr>
            <a:r>
              <a:rPr lang="nl-NL" sz="2400" dirty="0"/>
              <a:t>De EC neemt ook toe bij een hogere temperatuur. </a:t>
            </a:r>
          </a:p>
          <a:p>
            <a:pPr marL="342900" indent="-342900">
              <a:buFont typeface="Arial" panose="020B0604020202020204" pitchFamily="34" charset="0"/>
              <a:buChar char="•"/>
            </a:pPr>
            <a:r>
              <a:rPr lang="nl-NL" sz="2400" dirty="0"/>
              <a:t>Met behulp van een EC-meter kan je dit meten.</a:t>
            </a:r>
          </a:p>
          <a:p>
            <a:pPr marL="342900" indent="-342900">
              <a:buFont typeface="Arial" panose="020B0604020202020204" pitchFamily="34" charset="0"/>
              <a:buChar char="•"/>
            </a:pPr>
            <a:endParaRPr lang="nl-NL" sz="2400" dirty="0"/>
          </a:p>
          <a:p>
            <a:pPr lvl="1"/>
            <a:endParaRPr lang="nl-NL" sz="2400" dirty="0"/>
          </a:p>
          <a:p>
            <a:pPr lvl="1"/>
            <a:endParaRPr lang="nl-NL" sz="2400" dirty="0"/>
          </a:p>
          <a:p>
            <a:pPr marL="800100" lvl="1" indent="-342900">
              <a:buFont typeface="Wingdings" panose="05000000000000000000" pitchFamily="2" charset="2"/>
              <a:buChar char="Ø"/>
            </a:pPr>
            <a:endParaRPr lang="nl-NL" sz="2400" dirty="0"/>
          </a:p>
          <a:p>
            <a:pPr marL="342900" indent="-342900">
              <a:buFont typeface="Arial" panose="020B0604020202020204" pitchFamily="34" charset="0"/>
              <a:buChar char="•"/>
            </a:pPr>
            <a:endParaRPr lang="nl-NL" sz="2400" dirty="0"/>
          </a:p>
          <a:p>
            <a:endParaRPr lang="nl-NL" dirty="0"/>
          </a:p>
        </p:txBody>
      </p:sp>
    </p:spTree>
    <p:extLst>
      <p:ext uri="{BB962C8B-B14F-4D97-AF65-F5344CB8AC3E}">
        <p14:creationId xmlns:p14="http://schemas.microsoft.com/office/powerpoint/2010/main" val="182311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E73D414B-356C-4F2F-8D7D-1BEDB76B3F03}"/>
              </a:ext>
            </a:extLst>
          </p:cNvPr>
          <p:cNvPicPr>
            <a:picLocks noChangeAspect="1"/>
          </p:cNvPicPr>
          <p:nvPr/>
        </p:nvPicPr>
        <p:blipFill>
          <a:blip r:embed="rId2"/>
          <a:stretch>
            <a:fillRect/>
          </a:stretch>
        </p:blipFill>
        <p:spPr>
          <a:xfrm>
            <a:off x="8352263" y="812801"/>
            <a:ext cx="2743200" cy="2743200"/>
          </a:xfrm>
          <a:prstGeom prst="rect">
            <a:avLst/>
          </a:prstGeom>
        </p:spPr>
      </p:pic>
      <p:sp>
        <p:nvSpPr>
          <p:cNvPr id="4" name="Tekstvak 3">
            <a:extLst>
              <a:ext uri="{FF2B5EF4-FFF2-40B4-BE49-F238E27FC236}">
                <a16:creationId xmlns:a16="http://schemas.microsoft.com/office/drawing/2014/main" id="{B7FBE979-D635-4050-AF8D-3152E81EF70A}"/>
              </a:ext>
            </a:extLst>
          </p:cNvPr>
          <p:cNvSpPr txBox="1"/>
          <p:nvPr/>
        </p:nvSpPr>
        <p:spPr>
          <a:xfrm>
            <a:off x="970670" y="1028343"/>
            <a:ext cx="10663311" cy="5262979"/>
          </a:xfrm>
          <a:prstGeom prst="rect">
            <a:avLst/>
          </a:prstGeom>
          <a:noFill/>
        </p:spPr>
        <p:txBody>
          <a:bodyPr wrap="square" rtlCol="0">
            <a:spAutoFit/>
          </a:bodyPr>
          <a:lstStyle/>
          <a:p>
            <a:r>
              <a:rPr lang="nl-NL" sz="2400" dirty="0"/>
              <a:t>Les  4 </a:t>
            </a:r>
            <a:r>
              <a:rPr lang="nl-NL" sz="2400" dirty="0" err="1"/>
              <a:t>Ec</a:t>
            </a:r>
            <a:r>
              <a:rPr lang="nl-NL" sz="2400" dirty="0"/>
              <a:t> en wortel milieu </a:t>
            </a:r>
          </a:p>
          <a:p>
            <a:endParaRPr lang="nl-NL" sz="2400" dirty="0"/>
          </a:p>
          <a:p>
            <a:r>
              <a:rPr lang="nl-NL" sz="2400" dirty="0"/>
              <a:t>Deze les:</a:t>
            </a:r>
          </a:p>
          <a:p>
            <a:endParaRPr lang="nl-NL" sz="2400" dirty="0"/>
          </a:p>
          <a:p>
            <a:pPr marL="342900" indent="-342900">
              <a:buFont typeface="Arial" panose="020B0604020202020204" pitchFamily="34" charset="0"/>
              <a:buChar char="•"/>
            </a:pPr>
            <a:r>
              <a:rPr lang="nl-NL" sz="2400" dirty="0"/>
              <a:t>Wat is </a:t>
            </a:r>
            <a:r>
              <a:rPr lang="nl-NL" sz="2400" dirty="0" err="1"/>
              <a:t>Ec</a:t>
            </a:r>
            <a:r>
              <a:rPr lang="nl-NL" sz="2400" dirty="0"/>
              <a:t> ook al weer?</a:t>
            </a:r>
          </a:p>
          <a:p>
            <a:pPr marL="342900" indent="-342900">
              <a:buFont typeface="Arial" panose="020B0604020202020204" pitchFamily="34" charset="0"/>
              <a:buChar char="•"/>
            </a:pPr>
            <a:r>
              <a:rPr lang="nl-NL" sz="2400" dirty="0"/>
              <a:t>EC-meting uitvoeren</a:t>
            </a:r>
          </a:p>
          <a:p>
            <a:pPr marL="342900" indent="-342900">
              <a:buFont typeface="Arial" panose="020B0604020202020204" pitchFamily="34" charset="0"/>
              <a:buChar char="•"/>
            </a:pPr>
            <a:r>
              <a:rPr lang="nl-NL" sz="2400" dirty="0"/>
              <a:t>Een EC-meter : een meetbeker en de meter zelf. </a:t>
            </a:r>
          </a:p>
          <a:p>
            <a:pPr marL="342900" indent="-342900">
              <a:buFont typeface="Arial" panose="020B0604020202020204" pitchFamily="34" charset="0"/>
              <a:buChar char="•"/>
            </a:pPr>
            <a:r>
              <a:rPr lang="nl-NL" sz="2400" dirty="0"/>
              <a:t>Spoel de beker uit met demiwater.</a:t>
            </a:r>
          </a:p>
          <a:p>
            <a:pPr marL="342900" indent="-342900">
              <a:buFont typeface="Arial" panose="020B0604020202020204" pitchFamily="34" charset="0"/>
              <a:buChar char="•"/>
            </a:pPr>
            <a:r>
              <a:rPr lang="nl-NL" sz="2400" dirty="0"/>
              <a:t>Doe de vloeistof om te meten in de beker tot de rand.</a:t>
            </a:r>
          </a:p>
          <a:p>
            <a:pPr marL="342900" indent="-342900">
              <a:buFont typeface="Arial" panose="020B0604020202020204" pitchFamily="34" charset="0"/>
              <a:buChar char="•"/>
            </a:pPr>
            <a:r>
              <a:rPr lang="nl-NL" sz="2400" dirty="0"/>
              <a:t>Zet de EC-meter aan en laat de meter een aantal minuten</a:t>
            </a:r>
          </a:p>
          <a:p>
            <a:pPr marL="342900" indent="-342900">
              <a:buFont typeface="Arial" panose="020B0604020202020204" pitchFamily="34" charset="0"/>
              <a:buChar char="•"/>
            </a:pPr>
            <a:r>
              <a:rPr lang="nl-NL" sz="2400" dirty="0"/>
              <a:t>Heb je een EC-meter die geen temperatuurcorrectie uitvoert, zorg dan dat je de EC-meter eerst kalibreert</a:t>
            </a:r>
          </a:p>
          <a:p>
            <a:pPr marL="342900" indent="-342900">
              <a:buFont typeface="Arial" panose="020B0604020202020204" pitchFamily="34" charset="0"/>
              <a:buChar char="•"/>
            </a:pPr>
            <a:r>
              <a:rPr lang="nl-NL" sz="2400" dirty="0"/>
              <a:t>Lees de waarden af.</a:t>
            </a:r>
          </a:p>
          <a:p>
            <a:pPr marL="342900" indent="-342900">
              <a:buFont typeface="Arial" panose="020B0604020202020204" pitchFamily="34" charset="0"/>
              <a:buChar char="•"/>
            </a:pPr>
            <a:r>
              <a:rPr lang="nl-NL" sz="2400" dirty="0"/>
              <a:t>Schakel de meter uit en spoel de meetbeker schoon met demiwater.</a:t>
            </a:r>
          </a:p>
        </p:txBody>
      </p:sp>
    </p:spTree>
    <p:extLst>
      <p:ext uri="{BB962C8B-B14F-4D97-AF65-F5344CB8AC3E}">
        <p14:creationId xmlns:p14="http://schemas.microsoft.com/office/powerpoint/2010/main" val="2175883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E73D414B-356C-4F2F-8D7D-1BEDB76B3F03}"/>
              </a:ext>
            </a:extLst>
          </p:cNvPr>
          <p:cNvPicPr>
            <a:picLocks noChangeAspect="1"/>
          </p:cNvPicPr>
          <p:nvPr/>
        </p:nvPicPr>
        <p:blipFill>
          <a:blip r:embed="rId2"/>
          <a:stretch>
            <a:fillRect/>
          </a:stretch>
        </p:blipFill>
        <p:spPr>
          <a:xfrm>
            <a:off x="8352263" y="812801"/>
            <a:ext cx="2743200" cy="2743200"/>
          </a:xfrm>
          <a:prstGeom prst="rect">
            <a:avLst/>
          </a:prstGeom>
        </p:spPr>
      </p:pic>
      <p:sp>
        <p:nvSpPr>
          <p:cNvPr id="4" name="Tekstvak 3">
            <a:extLst>
              <a:ext uri="{FF2B5EF4-FFF2-40B4-BE49-F238E27FC236}">
                <a16:creationId xmlns:a16="http://schemas.microsoft.com/office/drawing/2014/main" id="{B7FBE979-D635-4050-AF8D-3152E81EF70A}"/>
              </a:ext>
            </a:extLst>
          </p:cNvPr>
          <p:cNvSpPr txBox="1"/>
          <p:nvPr/>
        </p:nvSpPr>
        <p:spPr>
          <a:xfrm>
            <a:off x="970670" y="1028343"/>
            <a:ext cx="10663311" cy="5262979"/>
          </a:xfrm>
          <a:prstGeom prst="rect">
            <a:avLst/>
          </a:prstGeom>
          <a:noFill/>
        </p:spPr>
        <p:txBody>
          <a:bodyPr wrap="square" rtlCol="0">
            <a:spAutoFit/>
          </a:bodyPr>
          <a:lstStyle/>
          <a:p>
            <a:r>
              <a:rPr lang="nl-NL" sz="2400" dirty="0"/>
              <a:t>Les  4 </a:t>
            </a:r>
            <a:r>
              <a:rPr lang="nl-NL" sz="2400" dirty="0" err="1"/>
              <a:t>Ec</a:t>
            </a:r>
            <a:r>
              <a:rPr lang="nl-NL" sz="2400" dirty="0"/>
              <a:t> en wortel milieu </a:t>
            </a:r>
          </a:p>
          <a:p>
            <a:endParaRPr lang="nl-NL" sz="2400" dirty="0"/>
          </a:p>
          <a:p>
            <a:r>
              <a:rPr lang="nl-NL" sz="2400" dirty="0"/>
              <a:t>Deze les:</a:t>
            </a:r>
          </a:p>
          <a:p>
            <a:endParaRPr lang="nl-NL" sz="2400" dirty="0"/>
          </a:p>
          <a:p>
            <a:pPr marL="342900" indent="-342900">
              <a:buFont typeface="Arial" panose="020B0604020202020204" pitchFamily="34" charset="0"/>
              <a:buChar char="•"/>
            </a:pPr>
            <a:r>
              <a:rPr lang="nl-NL" sz="2400" dirty="0"/>
              <a:t>Wat is </a:t>
            </a:r>
            <a:r>
              <a:rPr lang="nl-NL" sz="2400" dirty="0" err="1"/>
              <a:t>Ec</a:t>
            </a:r>
            <a:r>
              <a:rPr lang="nl-NL" sz="2400" dirty="0"/>
              <a:t> ook al weer?</a:t>
            </a:r>
          </a:p>
          <a:p>
            <a:pPr marL="342900" indent="-342900">
              <a:buFont typeface="Arial" panose="020B0604020202020204" pitchFamily="34" charset="0"/>
              <a:buChar char="•"/>
            </a:pPr>
            <a:endParaRPr lang="nl-NL" sz="2400" dirty="0"/>
          </a:p>
          <a:p>
            <a:pPr marL="342900" indent="-342900">
              <a:buFont typeface="Arial" panose="020B0604020202020204" pitchFamily="34" charset="0"/>
              <a:buChar char="•"/>
            </a:pPr>
            <a:r>
              <a:rPr lang="nl-NL" sz="2400" dirty="0"/>
              <a:t>Ideale </a:t>
            </a:r>
            <a:r>
              <a:rPr lang="nl-NL" sz="2400" dirty="0" err="1"/>
              <a:t>Ec</a:t>
            </a:r>
            <a:r>
              <a:rPr lang="nl-NL" sz="2400" dirty="0"/>
              <a:t> waardes zijn gewas, gewasstadium en seizoen afhankelijk.</a:t>
            </a:r>
          </a:p>
          <a:p>
            <a:pPr marL="342900" indent="-342900">
              <a:buFont typeface="Arial" panose="020B0604020202020204" pitchFamily="34" charset="0"/>
              <a:buChar char="•"/>
            </a:pPr>
            <a:r>
              <a:rPr lang="nl-NL" sz="2400" dirty="0">
                <a:solidFill>
                  <a:srgbClr val="FF0000"/>
                </a:solidFill>
              </a:rPr>
              <a:t>Gietwater</a:t>
            </a:r>
          </a:p>
          <a:p>
            <a:pPr marL="342900" indent="-342900">
              <a:buFont typeface="Arial" panose="020B0604020202020204" pitchFamily="34" charset="0"/>
              <a:buChar char="•"/>
            </a:pPr>
            <a:r>
              <a:rPr lang="nl-NL" sz="2400" dirty="0"/>
              <a:t>EC			Beoordeling</a:t>
            </a:r>
          </a:p>
          <a:p>
            <a:pPr marL="342900" indent="-342900">
              <a:buFont typeface="Arial" panose="020B0604020202020204" pitchFamily="34" charset="0"/>
              <a:buChar char="•"/>
            </a:pPr>
            <a:r>
              <a:rPr lang="nl-NL" sz="2400" dirty="0"/>
              <a:t>&lt; 0,75		Goed</a:t>
            </a:r>
          </a:p>
          <a:p>
            <a:pPr marL="342900" indent="-342900">
              <a:buFont typeface="Arial" panose="020B0604020202020204" pitchFamily="34" charset="0"/>
              <a:buChar char="•"/>
            </a:pPr>
            <a:r>
              <a:rPr lang="nl-NL" sz="2400" dirty="0"/>
              <a:t>0,75 - 1,50		Bruikbaar</a:t>
            </a:r>
          </a:p>
          <a:p>
            <a:pPr marL="342900" indent="-342900">
              <a:buFont typeface="Arial" panose="020B0604020202020204" pitchFamily="34" charset="0"/>
              <a:buChar char="•"/>
            </a:pPr>
            <a:r>
              <a:rPr lang="nl-NL" sz="2400" dirty="0"/>
              <a:t>1,50 - 2,25		Hoog</a:t>
            </a:r>
          </a:p>
          <a:p>
            <a:pPr marL="342900" indent="-342900">
              <a:buFont typeface="Arial" panose="020B0604020202020204" pitchFamily="34" charset="0"/>
              <a:buChar char="•"/>
            </a:pPr>
            <a:r>
              <a:rPr lang="nl-NL" sz="2400" dirty="0"/>
              <a:t>&gt;2,25		Zeer hoog</a:t>
            </a:r>
          </a:p>
          <a:p>
            <a:pPr marL="342900" indent="-342900">
              <a:buFont typeface="Arial" panose="020B0604020202020204" pitchFamily="34" charset="0"/>
              <a:buChar char="•"/>
            </a:pPr>
            <a:endParaRPr lang="nl-NL" sz="2400" dirty="0"/>
          </a:p>
        </p:txBody>
      </p:sp>
    </p:spTree>
    <p:extLst>
      <p:ext uri="{BB962C8B-B14F-4D97-AF65-F5344CB8AC3E}">
        <p14:creationId xmlns:p14="http://schemas.microsoft.com/office/powerpoint/2010/main" val="1756828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E73D414B-356C-4F2F-8D7D-1BEDB76B3F03}"/>
              </a:ext>
            </a:extLst>
          </p:cNvPr>
          <p:cNvPicPr>
            <a:picLocks noChangeAspect="1"/>
          </p:cNvPicPr>
          <p:nvPr/>
        </p:nvPicPr>
        <p:blipFill>
          <a:blip r:embed="rId2"/>
          <a:stretch>
            <a:fillRect/>
          </a:stretch>
        </p:blipFill>
        <p:spPr>
          <a:xfrm>
            <a:off x="8352263" y="812801"/>
            <a:ext cx="2743200" cy="2743200"/>
          </a:xfrm>
          <a:prstGeom prst="rect">
            <a:avLst/>
          </a:prstGeom>
        </p:spPr>
      </p:pic>
      <p:sp>
        <p:nvSpPr>
          <p:cNvPr id="4" name="Tekstvak 3">
            <a:extLst>
              <a:ext uri="{FF2B5EF4-FFF2-40B4-BE49-F238E27FC236}">
                <a16:creationId xmlns:a16="http://schemas.microsoft.com/office/drawing/2014/main" id="{B7FBE979-D635-4050-AF8D-3152E81EF70A}"/>
              </a:ext>
            </a:extLst>
          </p:cNvPr>
          <p:cNvSpPr txBox="1"/>
          <p:nvPr/>
        </p:nvSpPr>
        <p:spPr>
          <a:xfrm>
            <a:off x="970670" y="1028343"/>
            <a:ext cx="10663311" cy="5262979"/>
          </a:xfrm>
          <a:prstGeom prst="rect">
            <a:avLst/>
          </a:prstGeom>
          <a:noFill/>
        </p:spPr>
        <p:txBody>
          <a:bodyPr wrap="square" rtlCol="0">
            <a:spAutoFit/>
          </a:bodyPr>
          <a:lstStyle/>
          <a:p>
            <a:r>
              <a:rPr lang="nl-NL" sz="2400" dirty="0"/>
              <a:t>Les  4 </a:t>
            </a:r>
            <a:r>
              <a:rPr lang="nl-NL" sz="2400" dirty="0" err="1"/>
              <a:t>Ec</a:t>
            </a:r>
            <a:r>
              <a:rPr lang="nl-NL" sz="2400" dirty="0"/>
              <a:t> en wortel milieu </a:t>
            </a:r>
          </a:p>
          <a:p>
            <a:endParaRPr lang="nl-NL" sz="2400" dirty="0"/>
          </a:p>
          <a:p>
            <a:r>
              <a:rPr lang="nl-NL" sz="2400" dirty="0"/>
              <a:t>Deze les:</a:t>
            </a:r>
          </a:p>
          <a:p>
            <a:endParaRPr lang="nl-NL" sz="2400" dirty="0"/>
          </a:p>
          <a:p>
            <a:pPr marL="342900" indent="-342900">
              <a:buFont typeface="Arial" panose="020B0604020202020204" pitchFamily="34" charset="0"/>
              <a:buChar char="•"/>
            </a:pPr>
            <a:r>
              <a:rPr lang="nl-NL" sz="2400" dirty="0"/>
              <a:t>Wat is </a:t>
            </a:r>
            <a:r>
              <a:rPr lang="nl-NL" sz="2400" dirty="0" err="1"/>
              <a:t>Ec</a:t>
            </a:r>
            <a:r>
              <a:rPr lang="nl-NL" sz="2400" dirty="0"/>
              <a:t> ook al weer?</a:t>
            </a:r>
          </a:p>
          <a:p>
            <a:pPr marL="342900" indent="-342900">
              <a:buFont typeface="Arial" panose="020B0604020202020204" pitchFamily="34" charset="0"/>
              <a:buChar char="•"/>
            </a:pPr>
            <a:endParaRPr lang="nl-NL" sz="2400" dirty="0"/>
          </a:p>
          <a:p>
            <a:pPr marL="342900" indent="-342900">
              <a:buFont typeface="Arial" panose="020B0604020202020204" pitchFamily="34" charset="0"/>
              <a:buChar char="•"/>
            </a:pPr>
            <a:r>
              <a:rPr lang="nl-NL" sz="2400" dirty="0"/>
              <a:t>Ideale </a:t>
            </a:r>
            <a:r>
              <a:rPr lang="nl-NL" sz="2400" dirty="0" err="1"/>
              <a:t>Ec</a:t>
            </a:r>
            <a:r>
              <a:rPr lang="nl-NL" sz="2400" dirty="0"/>
              <a:t> waardes zijn gewas, gewasstadium en seizoen afhankelijk.</a:t>
            </a:r>
          </a:p>
          <a:p>
            <a:pPr marL="342900" indent="-342900">
              <a:buFont typeface="Arial" panose="020B0604020202020204" pitchFamily="34" charset="0"/>
              <a:buChar char="•"/>
            </a:pPr>
            <a:r>
              <a:rPr lang="nl-NL" sz="2400" dirty="0">
                <a:solidFill>
                  <a:srgbClr val="FF0000"/>
                </a:solidFill>
              </a:rPr>
              <a:t>Voedingsoplossing</a:t>
            </a:r>
          </a:p>
          <a:p>
            <a:pPr marL="342900" indent="-342900">
              <a:buFont typeface="Arial" panose="020B0604020202020204" pitchFamily="34" charset="0"/>
              <a:buChar char="•"/>
            </a:pPr>
            <a:r>
              <a:rPr lang="nl-NL" sz="2400" dirty="0"/>
              <a:t>EC	Beoordeling</a:t>
            </a:r>
          </a:p>
          <a:p>
            <a:pPr marL="342900" indent="-342900">
              <a:buFont typeface="Arial" panose="020B0604020202020204" pitchFamily="34" charset="0"/>
              <a:buChar char="•"/>
            </a:pPr>
            <a:r>
              <a:rPr lang="nl-NL" sz="2400" dirty="0"/>
              <a:t>&lt; 0,80		Laag</a:t>
            </a:r>
          </a:p>
          <a:p>
            <a:pPr marL="342900" indent="-342900">
              <a:buFont typeface="Arial" panose="020B0604020202020204" pitchFamily="34" charset="0"/>
              <a:buChar char="•"/>
            </a:pPr>
            <a:r>
              <a:rPr lang="nl-NL" sz="2400" dirty="0"/>
              <a:t>0,80 - 1,50		Matig</a:t>
            </a:r>
          </a:p>
          <a:p>
            <a:pPr marL="342900" indent="-342900">
              <a:buFont typeface="Arial" panose="020B0604020202020204" pitchFamily="34" charset="0"/>
              <a:buChar char="•"/>
            </a:pPr>
            <a:r>
              <a:rPr lang="nl-NL" sz="2400" dirty="0"/>
              <a:t>1,50 - 2,50		Normaal</a:t>
            </a:r>
          </a:p>
          <a:p>
            <a:pPr marL="342900" indent="-342900">
              <a:buFont typeface="Arial" panose="020B0604020202020204" pitchFamily="34" charset="0"/>
              <a:buChar char="•"/>
            </a:pPr>
            <a:r>
              <a:rPr lang="nl-NL" sz="2400" dirty="0"/>
              <a:t>2,50 - 3,50		Hoog</a:t>
            </a:r>
          </a:p>
          <a:p>
            <a:pPr marL="342900" indent="-342900">
              <a:buFont typeface="Arial" panose="020B0604020202020204" pitchFamily="34" charset="0"/>
              <a:buChar char="•"/>
            </a:pPr>
            <a:r>
              <a:rPr lang="nl-NL" sz="2400" dirty="0"/>
              <a:t>&gt; 3,50		Zeer hoog</a:t>
            </a:r>
          </a:p>
        </p:txBody>
      </p:sp>
    </p:spTree>
    <p:extLst>
      <p:ext uri="{BB962C8B-B14F-4D97-AF65-F5344CB8AC3E}">
        <p14:creationId xmlns:p14="http://schemas.microsoft.com/office/powerpoint/2010/main" val="2393555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E73D414B-356C-4F2F-8D7D-1BEDB76B3F03}"/>
              </a:ext>
            </a:extLst>
          </p:cNvPr>
          <p:cNvPicPr>
            <a:picLocks noChangeAspect="1"/>
          </p:cNvPicPr>
          <p:nvPr/>
        </p:nvPicPr>
        <p:blipFill>
          <a:blip r:embed="rId2"/>
          <a:stretch>
            <a:fillRect/>
          </a:stretch>
        </p:blipFill>
        <p:spPr>
          <a:xfrm>
            <a:off x="8352263" y="812801"/>
            <a:ext cx="2743200" cy="2743200"/>
          </a:xfrm>
          <a:prstGeom prst="rect">
            <a:avLst/>
          </a:prstGeom>
        </p:spPr>
      </p:pic>
      <p:sp>
        <p:nvSpPr>
          <p:cNvPr id="4" name="Tekstvak 3">
            <a:extLst>
              <a:ext uri="{FF2B5EF4-FFF2-40B4-BE49-F238E27FC236}">
                <a16:creationId xmlns:a16="http://schemas.microsoft.com/office/drawing/2014/main" id="{B7FBE979-D635-4050-AF8D-3152E81EF70A}"/>
              </a:ext>
            </a:extLst>
          </p:cNvPr>
          <p:cNvSpPr txBox="1"/>
          <p:nvPr/>
        </p:nvSpPr>
        <p:spPr>
          <a:xfrm>
            <a:off x="970670" y="1028343"/>
            <a:ext cx="10663311" cy="6001643"/>
          </a:xfrm>
          <a:prstGeom prst="rect">
            <a:avLst/>
          </a:prstGeom>
          <a:noFill/>
        </p:spPr>
        <p:txBody>
          <a:bodyPr wrap="square" rtlCol="0">
            <a:spAutoFit/>
          </a:bodyPr>
          <a:lstStyle/>
          <a:p>
            <a:r>
              <a:rPr lang="nl-NL" sz="2400" dirty="0"/>
              <a:t>Les  4 </a:t>
            </a:r>
            <a:r>
              <a:rPr lang="nl-NL" sz="2400" dirty="0" err="1"/>
              <a:t>Ec</a:t>
            </a:r>
            <a:r>
              <a:rPr lang="nl-NL" sz="2400" dirty="0"/>
              <a:t> en wortel milieu </a:t>
            </a:r>
          </a:p>
          <a:p>
            <a:endParaRPr lang="nl-NL" sz="2400" dirty="0"/>
          </a:p>
          <a:p>
            <a:r>
              <a:rPr lang="nl-NL" sz="2400" dirty="0"/>
              <a:t>Deze les:</a:t>
            </a:r>
          </a:p>
          <a:p>
            <a:endParaRPr lang="nl-NL" sz="2400" dirty="0"/>
          </a:p>
          <a:p>
            <a:pPr marL="342900" indent="-342900">
              <a:buFont typeface="Arial" panose="020B0604020202020204" pitchFamily="34" charset="0"/>
              <a:buChar char="•"/>
            </a:pPr>
            <a:r>
              <a:rPr lang="nl-NL" sz="2400" dirty="0"/>
              <a:t>Wat is </a:t>
            </a:r>
            <a:r>
              <a:rPr lang="nl-NL" sz="2400" dirty="0" err="1"/>
              <a:t>Ec</a:t>
            </a:r>
            <a:r>
              <a:rPr lang="nl-NL" sz="2400" dirty="0"/>
              <a:t> ook al weer?</a:t>
            </a:r>
          </a:p>
          <a:p>
            <a:pPr marL="342900" indent="-342900">
              <a:buFont typeface="Arial" panose="020B0604020202020204" pitchFamily="34" charset="0"/>
              <a:buChar char="•"/>
            </a:pPr>
            <a:endParaRPr lang="nl-NL" sz="2400" dirty="0"/>
          </a:p>
          <a:p>
            <a:pPr marL="342900" indent="-342900">
              <a:buFont typeface="Arial" panose="020B0604020202020204" pitchFamily="34" charset="0"/>
              <a:buChar char="•"/>
            </a:pPr>
            <a:r>
              <a:rPr lang="nl-NL" sz="2400" dirty="0"/>
              <a:t>Ideale </a:t>
            </a:r>
            <a:r>
              <a:rPr lang="nl-NL" sz="2400" dirty="0" err="1"/>
              <a:t>Ec</a:t>
            </a:r>
            <a:r>
              <a:rPr lang="nl-NL" sz="2400" dirty="0"/>
              <a:t> waardes zijn gewas, gewasstadium en seizoen afhankelijk.</a:t>
            </a:r>
          </a:p>
          <a:p>
            <a:pPr marL="342900" indent="-342900">
              <a:buFont typeface="Arial" panose="020B0604020202020204" pitchFamily="34" charset="0"/>
              <a:buChar char="•"/>
            </a:pPr>
            <a:r>
              <a:rPr lang="nl-NL" sz="2400" dirty="0">
                <a:solidFill>
                  <a:srgbClr val="FF0000"/>
                </a:solidFill>
              </a:rPr>
              <a:t>Kasgrond</a:t>
            </a:r>
          </a:p>
          <a:p>
            <a:pPr marL="342900" indent="-342900">
              <a:buFont typeface="Arial" panose="020B0604020202020204" pitchFamily="34" charset="0"/>
              <a:buChar char="•"/>
            </a:pPr>
            <a:r>
              <a:rPr lang="nl-NL" sz="2400" dirty="0"/>
              <a:t>EC	Beoordeling</a:t>
            </a:r>
          </a:p>
          <a:p>
            <a:pPr marL="342900" indent="-342900">
              <a:buFont typeface="Arial" panose="020B0604020202020204" pitchFamily="34" charset="0"/>
              <a:buChar char="•"/>
            </a:pPr>
            <a:r>
              <a:rPr lang="nl-NL" sz="2400" dirty="0"/>
              <a:t>&lt; 1,0	Laag</a:t>
            </a:r>
          </a:p>
          <a:p>
            <a:pPr marL="342900" indent="-342900">
              <a:buFont typeface="Arial" panose="020B0604020202020204" pitchFamily="34" charset="0"/>
              <a:buChar char="•"/>
            </a:pPr>
            <a:r>
              <a:rPr lang="nl-NL" sz="2400" dirty="0"/>
              <a:t>1,00 - 2,00	Matig</a:t>
            </a:r>
          </a:p>
          <a:p>
            <a:pPr marL="342900" indent="-342900">
              <a:buFont typeface="Arial" panose="020B0604020202020204" pitchFamily="34" charset="0"/>
              <a:buChar char="•"/>
            </a:pPr>
            <a:r>
              <a:rPr lang="nl-NL" sz="2400" dirty="0"/>
              <a:t>3,00 - 3,00	Normaal</a:t>
            </a:r>
          </a:p>
          <a:p>
            <a:pPr marL="342900" indent="-342900">
              <a:buFont typeface="Arial" panose="020B0604020202020204" pitchFamily="34" charset="0"/>
              <a:buChar char="•"/>
            </a:pPr>
            <a:r>
              <a:rPr lang="nl-NL" sz="2400" dirty="0"/>
              <a:t>3,00 - 4,00	Hoog</a:t>
            </a:r>
          </a:p>
          <a:p>
            <a:pPr marL="342900" indent="-342900">
              <a:buFont typeface="Arial" panose="020B0604020202020204" pitchFamily="34" charset="0"/>
              <a:buChar char="•"/>
            </a:pPr>
            <a:r>
              <a:rPr lang="nl-NL" sz="2400" dirty="0"/>
              <a:t>&gt; 4,00	Zeer hoog</a:t>
            </a:r>
          </a:p>
          <a:p>
            <a:pPr marL="342900" indent="-342900">
              <a:buFont typeface="Arial" panose="020B0604020202020204" pitchFamily="34" charset="0"/>
              <a:buChar char="•"/>
            </a:pPr>
            <a:endParaRPr lang="nl-NL" sz="2400" dirty="0"/>
          </a:p>
          <a:p>
            <a:pPr marL="342900" indent="-342900">
              <a:buFont typeface="Arial" panose="020B0604020202020204" pitchFamily="34" charset="0"/>
              <a:buChar char="•"/>
            </a:pPr>
            <a:endParaRPr lang="nl-NL" sz="2400" dirty="0"/>
          </a:p>
        </p:txBody>
      </p:sp>
    </p:spTree>
    <p:extLst>
      <p:ext uri="{BB962C8B-B14F-4D97-AF65-F5344CB8AC3E}">
        <p14:creationId xmlns:p14="http://schemas.microsoft.com/office/powerpoint/2010/main" val="808196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4FEFE2E46C86D4A9898CCC49B418B36" ma:contentTypeVersion="14" ma:contentTypeDescription="Een nieuw document maken." ma:contentTypeScope="" ma:versionID="df26e2361f59d12fcab5caeb108a0da6">
  <xsd:schema xmlns:xsd="http://www.w3.org/2001/XMLSchema" xmlns:xs="http://www.w3.org/2001/XMLSchema" xmlns:p="http://schemas.microsoft.com/office/2006/metadata/properties" xmlns:ns2="2cb1c85b-b197-48cd-8bb1-fe9e9ee0096b" xmlns:ns3="414a8a67-acf6-4b09-bb49-f84330b442d7" xmlns:ns4="5ad07612-1080-49cf-8fb2-28e7c3022d9a" targetNamespace="http://schemas.microsoft.com/office/2006/metadata/properties" ma:root="true" ma:fieldsID="2ec27913bf823355671e7e45cf2fbb5d" ns2:_="" ns3:_="" ns4:_="">
    <xsd:import namespace="2cb1c85b-b197-48cd-8bb1-fe9e9ee0096b"/>
    <xsd:import namespace="414a8a67-acf6-4b09-bb49-f84330b442d7"/>
    <xsd:import namespace="5ad07612-1080-49cf-8fb2-28e7c3022d9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b1c85b-b197-48cd-8bb1-fe9e9ee009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Afbeeldingtags" ma:readOnly="false" ma:fieldId="{5cf76f15-5ced-4ddc-b409-7134ff3c332f}" ma:taxonomyMulti="true" ma:sspId="ec6a8442-1569-46a6-a14f-f23e9ec9d84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14a8a67-acf6-4b09-bb49-f84330b442d7"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248ea8ce-d6d7-4c67-93d5-dcdb41321123}" ma:internalName="TaxCatchAll" ma:showField="CatchAllData" ma:web="5ad07612-1080-49cf-8fb2-28e7c3022d9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ad07612-1080-49cf-8fb2-28e7c3022d9a" elementFormDefault="qualified">
    <xsd:import namespace="http://schemas.microsoft.com/office/2006/documentManagement/types"/>
    <xsd:import namespace="http://schemas.microsoft.com/office/infopath/2007/PartnerControls"/>
    <xsd:element name="SharedWithUsers" ma:index="2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cb1c85b-b197-48cd-8bb1-fe9e9ee0096b">
      <Terms xmlns="http://schemas.microsoft.com/office/infopath/2007/PartnerControls"/>
    </lcf76f155ced4ddcb4097134ff3c332f>
    <TaxCatchAll xmlns="414a8a67-acf6-4b09-bb49-f84330b442d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75FFE5F-51C6-4C05-8BBB-01E0704E9D9A}"/>
</file>

<file path=customXml/itemProps2.xml><?xml version="1.0" encoding="utf-8"?>
<ds:datastoreItem xmlns:ds="http://schemas.openxmlformats.org/officeDocument/2006/customXml" ds:itemID="{89C17762-DEC3-49C0-9AEF-0FF2F7FD4461}">
  <ds:schemaRefs>
    <ds:schemaRef ds:uri="http://schemas.microsoft.com/office/2006/documentManagement/types"/>
    <ds:schemaRef ds:uri="http://purl.org/dc/elements/1.1/"/>
    <ds:schemaRef ds:uri="http://schemas.microsoft.com/office/2006/metadata/properties"/>
    <ds:schemaRef ds:uri="82ac19c3-1cff-4f70-a585-2de21a3866ce"/>
    <ds:schemaRef ds:uri="http://schemas.microsoft.com/office/infopath/2007/PartnerControls"/>
    <ds:schemaRef ds:uri="http://www.w3.org/XML/1998/namespace"/>
    <ds:schemaRef ds:uri="http://purl.org/dc/terms/"/>
    <ds:schemaRef ds:uri="http://purl.org/dc/dcmitype/"/>
    <ds:schemaRef ds:uri="http://schemas.openxmlformats.org/package/2006/metadata/core-properties"/>
    <ds:schemaRef ds:uri="915d7cad-3e71-4cea-95bb-ac32222adf06"/>
  </ds:schemaRefs>
</ds:datastoreItem>
</file>

<file path=customXml/itemProps3.xml><?xml version="1.0" encoding="utf-8"?>
<ds:datastoreItem xmlns:ds="http://schemas.openxmlformats.org/officeDocument/2006/customXml" ds:itemID="{CDE57E11-E510-4B93-9F94-1D04E31440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1286</TotalTime>
  <Words>3542</Words>
  <Application>Microsoft Office PowerPoint</Application>
  <PresentationFormat>Breedbeeld</PresentationFormat>
  <Paragraphs>379</Paragraphs>
  <Slides>45</Slides>
  <Notes>0</Notes>
  <HiddenSlides>0</HiddenSlides>
  <MMClips>2</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45</vt:i4>
      </vt:variant>
    </vt:vector>
  </HeadingPairs>
  <TitlesOfParts>
    <vt:vector size="50" baseType="lpstr">
      <vt:lpstr>Arial</vt:lpstr>
      <vt:lpstr>Calibri</vt:lpstr>
      <vt:lpstr>Calibri Light</vt:lpstr>
      <vt:lpstr>Wingdings</vt:lpstr>
      <vt:lpstr>Kantoorthema</vt:lpstr>
      <vt:lpstr>pH &amp; Ec</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PowerPoint-presentatie</vt:lpstr>
      <vt:lpstr>   </vt:lpstr>
      <vt:lpstr>   </vt:lpstr>
      <vt:lpstr>   </vt:lpstr>
      <vt:lpstr>   </vt:lpstr>
      <vt:lpstr>   </vt:lpstr>
      <vt:lpstr>   </vt:lpstr>
      <vt:lpstr>   </vt:lpstr>
    </vt:vector>
  </TitlesOfParts>
  <Company>GroeneWelle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Zuurgraad</dc:title>
  <dc:creator>Robert Soesman</dc:creator>
  <cp:lastModifiedBy>Ben Nienhuis</cp:lastModifiedBy>
  <cp:revision>129</cp:revision>
  <dcterms:created xsi:type="dcterms:W3CDTF">2018-11-12T12:54:01Z</dcterms:created>
  <dcterms:modified xsi:type="dcterms:W3CDTF">2023-02-15T14:45:47Z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0x010100F4FEFE2E46C86D4A9898CCC49B418B36</vt:lpwstr>
  </property>
</Properties>
</file>